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5" r:id="rId1"/>
    <p:sldMasterId id="2147483736" r:id="rId2"/>
    <p:sldMasterId id="2147483737" r:id="rId3"/>
  </p:sldMasterIdLst>
  <p:notesMasterIdLst>
    <p:notesMasterId r:id="rId23"/>
  </p:notesMasterIdLst>
  <p:sldIdLst>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embeddedFontLst>
    <p:embeddedFont>
      <p:font typeface="Arial Black" panose="020B0A04020102020204" pitchFamily="34" charset="0"/>
      <p:bold r:id="rId24"/>
    </p:embeddedFont>
    <p:embeddedFont>
      <p:font typeface="Lato" panose="020F0502020204030203" pitchFamily="34" charset="0"/>
      <p:regular r:id="rId25"/>
      <p:bold r:id="rId26"/>
      <p:italic r:id="rId27"/>
      <p:boldItalic r:id="rId28"/>
    </p:embeddedFont>
    <p:embeddedFont>
      <p:font typeface="Urbanist" panose="020B0A04040200000203" pitchFamily="34" charset="0"/>
      <p:regular r:id="rId29"/>
      <p:bold r:id="rId30"/>
      <p:italic r:id="rId31"/>
      <p:boldItalic r:id="rId32"/>
    </p:embeddedFont>
    <p:embeddedFont>
      <p:font typeface="Urbanist ExtraBold" panose="020B0A04040200000203" pitchFamily="34" charset="0"/>
      <p:bold r:id="rId33"/>
      <p:boldItalic r:id="rId34"/>
    </p:embeddedFont>
    <p:embeddedFont>
      <p:font typeface="Urbanist Light" panose="020B0A04040200000203" pitchFamily="34" charset="0"/>
      <p:regular r:id="rId35"/>
      <p:bold r:id="rId36"/>
      <p:italic r:id="rId37"/>
      <p:boldItalic r:id="rId38"/>
    </p:embeddedFont>
    <p:embeddedFont>
      <p:font typeface="Urbanist Medium" panose="020B0A04040200000203" pitchFamily="34" charset="0"/>
      <p:regular r:id="rId39"/>
      <p:bold r:id="rId40"/>
      <p:italic r:id="rId41"/>
      <p:boldItalic r:id="rId42"/>
    </p:embeddedFont>
    <p:embeddedFont>
      <p:font typeface="Urbanist SemiBold" panose="020B0A040402000002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E0E5D3-4F88-439D-A205-AC648EF92E90}">
  <a:tblStyle styleId="{16E0E5D3-4F88-439D-A205-AC648EF92E90}" styleName="Table_0">
    <a:wholeTbl>
      <a:tcTxStyle b="off" i="off">
        <a:font>
          <a:latin typeface="Urbanist"/>
          <a:ea typeface="Urbanist"/>
          <a:cs typeface="Urbanis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11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11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11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Calibri"/>
                <a:ea typeface="Calibri"/>
                <a:cs typeface="Calibri"/>
                <a:sym typeface="Calibri"/>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11000"/>
              </a:lnSpc>
              <a:spcBef>
                <a:spcPts val="0"/>
              </a:spcBef>
              <a:spcAft>
                <a:spcPts val="0"/>
              </a:spcAft>
              <a:buClr>
                <a:schemeClr val="dk1"/>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100" b="1">
                <a:solidFill>
                  <a:srgbClr val="333333"/>
                </a:solidFill>
                <a:latin typeface="Lato"/>
                <a:ea typeface="Lato"/>
                <a:cs typeface="Lato"/>
                <a:sym typeface="Lato"/>
              </a:rPr>
              <a:t>Sinnvoll zu zeigen sind:</a:t>
            </a:r>
            <a:endParaRPr sz="1100" b="1">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Dashboard zeigen, Aufbau kurz erklären</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Nummernkreise</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Layout</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Anlage Debitoren (Kunden) / Kreditoren (Lieferanten) Ansprache für Mandant + Importmöglichkeit </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Anlage Produkte und Services evtl. Serienrechnungen wenn benötigt + Importmöglichkeiten</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Importmöglichkeiten Debitoren, Kreditoren, Produkte und Services</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Anlage Debitoren Kreditoren Produkte und Services</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Briefpapier</a:t>
            </a:r>
            <a:endParaRPr/>
          </a:p>
          <a:p>
            <a:pPr marL="0" lvl="0" indent="0" algn="l" rtl="0">
              <a:spcBef>
                <a:spcPts val="1600"/>
              </a:spcBef>
              <a:spcAft>
                <a:spcPts val="0"/>
              </a:spcAft>
              <a:buNone/>
            </a:pPr>
            <a:endParaRPr/>
          </a:p>
          <a:p>
            <a:pPr marL="0" lvl="0" indent="0" algn="l" rtl="0">
              <a:spcBef>
                <a:spcPts val="0"/>
              </a:spcBef>
              <a:spcAft>
                <a:spcPts val="0"/>
              </a:spcAft>
              <a:buNone/>
            </a:pPr>
            <a:r>
              <a:rPr lang="de-DE" b="1"/>
              <a:t>Sprechertext</a:t>
            </a:r>
            <a:endParaRPr b="1"/>
          </a:p>
          <a:p>
            <a:pPr marL="0" lvl="0" indent="0" algn="l" rtl="0">
              <a:spcBef>
                <a:spcPts val="0"/>
              </a:spcBef>
              <a:spcAft>
                <a:spcPts val="0"/>
              </a:spcAft>
              <a:buNone/>
            </a:pPr>
            <a:r>
              <a:rPr lang="de-DE"/>
              <a:t>Mit Lexware Office behalten Sie vom ersten Moment an den vollen Überblick. Im übersichtlichen Dashboard sehen Sie auf einen Blick, was ansteht – von offenen Rechnungen bis zu aktuellen Zahlungseingängen. Die Einrichtung ist kinderleicht: Kundendaten, Lieferanten und sogar ganze Produktlisten lassen sich direkt anlegen oder bequem aus anderen Programmen importieren. Serienrechnungen? Kein Problem. Ihr eigenes Layout und Briefpapier gestalten Sie im Handumdrehen – natürlich automatisch GoBD-konform. So läuft die Administration fast wie von selbst, spart Zeit und macht Ihre Abläufe im Unternehmen spürbar effizienter.</a:t>
            </a:r>
            <a:endParaRPr/>
          </a:p>
        </p:txBody>
      </p:sp>
      <p:sp>
        <p:nvSpPr>
          <p:cNvPr id="879" name="Google Shape;8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63d98f9be6_0_2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DE" sz="1300" b="1">
                <a:solidFill>
                  <a:srgbClr val="333333"/>
                </a:solidFill>
                <a:latin typeface="Lato"/>
                <a:ea typeface="Lato"/>
                <a:cs typeface="Lato"/>
                <a:sym typeface="Lato"/>
              </a:rPr>
              <a:t>Sinnvoll zu zeigen sind:</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Angebot erstellen</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Eingang Angebot per Mail</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Angebotsbestätigung</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Abschlagrechnung, Zahlungseingang, </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Schlussrechnung</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E.-Rechnung</a:t>
            </a:r>
            <a:endParaRPr sz="1300">
              <a:solidFill>
                <a:srgbClr val="333333"/>
              </a:solidFill>
              <a:latin typeface="Lato"/>
              <a:ea typeface="Lato"/>
              <a:cs typeface="Lato"/>
              <a:sym typeface="Lato"/>
            </a:endParaRPr>
          </a:p>
          <a:p>
            <a:pPr marL="0" lvl="0" indent="0" algn="l" rtl="0">
              <a:lnSpc>
                <a:spcPct val="115000"/>
              </a:lnSpc>
              <a:spcBef>
                <a:spcPts val="1600"/>
              </a:spcBef>
              <a:spcAft>
                <a:spcPts val="0"/>
              </a:spcAft>
              <a:buNone/>
            </a:pPr>
            <a:endParaRPr b="1"/>
          </a:p>
          <a:p>
            <a:pPr marL="0" lvl="0" indent="0" algn="l" rtl="0">
              <a:lnSpc>
                <a:spcPct val="115000"/>
              </a:lnSpc>
              <a:spcBef>
                <a:spcPts val="1200"/>
              </a:spcBef>
              <a:spcAft>
                <a:spcPts val="0"/>
              </a:spcAft>
              <a:buNone/>
            </a:pPr>
            <a:r>
              <a:rPr lang="de-DE" b="1"/>
              <a:t>Sprechertext:</a:t>
            </a:r>
            <a:endParaRPr b="1"/>
          </a:p>
          <a:p>
            <a:pPr marL="0" lvl="0" indent="0" algn="l" rtl="0">
              <a:lnSpc>
                <a:spcPct val="115000"/>
              </a:lnSpc>
              <a:spcBef>
                <a:spcPts val="1200"/>
              </a:spcBef>
              <a:spcAft>
                <a:spcPts val="0"/>
              </a:spcAft>
              <a:buClr>
                <a:schemeClr val="dk1"/>
              </a:buClr>
              <a:buSzPts val="1100"/>
              <a:buFont typeface="Arial"/>
              <a:buNone/>
            </a:pPr>
            <a:r>
              <a:rPr lang="de-DE"/>
              <a:t>„Mit Lexware Office bringen Sie Ihren kompletten Rechnungsprozess auf Tempo: Angebote sind in wenigen Klicks erstellt und direkt per E-Mail verschickt. Geht die Zusage Ihres Kunden ein, wird daraus im Handumdrehen eine Angebotsbestätigung – und bei Bedarf automatisch eine Abschlags- oder Schlussrechnung. Zahlungseingänge werden unkompliziert verbucht. Und falls eine Rechnung doch mal überfällig wird, verwandeln Sie diese einfach in eine freundliche Zahlungserinnerung oder eine Mahnung – so behalten Sie immer den Überblick und sichern Ihren Cashflow.“</a:t>
            </a:r>
            <a:endParaRPr/>
          </a:p>
          <a:p>
            <a:pPr marL="0" lvl="0" indent="0" algn="l" rtl="0">
              <a:spcBef>
                <a:spcPts val="1200"/>
              </a:spcBef>
              <a:spcAft>
                <a:spcPts val="0"/>
              </a:spcAft>
              <a:buNone/>
            </a:pPr>
            <a:endParaRPr/>
          </a:p>
        </p:txBody>
      </p:sp>
      <p:sp>
        <p:nvSpPr>
          <p:cNvPr id="891" name="Google Shape;891;g363d98f9be6_0_2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63d98f9be6_0_2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DE" sz="1100" b="1">
                <a:solidFill>
                  <a:srgbClr val="333333"/>
                </a:solidFill>
                <a:latin typeface="Lato"/>
                <a:ea typeface="Lato"/>
                <a:cs typeface="Lato"/>
                <a:sym typeface="Lato"/>
              </a:rPr>
              <a:t>Sinnvoll zu zeigen sind:</a:t>
            </a:r>
            <a:endParaRPr sz="1100" b="1">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Wie kommen Rechnungen rein?</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Scan, Foto, E-Mail</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Einsatz von Erweiterungen</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wie GetMyInvoices oder</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invoicefetcher®</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Automatisierung der</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Erkennung und Zuordnung</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Buchungstext</a:t>
            </a:r>
            <a:endParaRPr sz="1100">
              <a:solidFill>
                <a:srgbClr val="333333"/>
              </a:solidFill>
              <a:latin typeface="Lato"/>
              <a:ea typeface="Lato"/>
              <a:cs typeface="Lato"/>
              <a:sym typeface="Lato"/>
            </a:endParaRPr>
          </a:p>
          <a:p>
            <a:pPr marL="457200" lvl="0" indent="-298450" algn="l" rtl="0">
              <a:lnSpc>
                <a:spcPct val="115000"/>
              </a:lnSpc>
              <a:spcBef>
                <a:spcPts val="0"/>
              </a:spcBef>
              <a:spcAft>
                <a:spcPts val="0"/>
              </a:spcAft>
              <a:buClr>
                <a:srgbClr val="333333"/>
              </a:buClr>
              <a:buSzPts val="1100"/>
              <a:buFont typeface="Lato"/>
              <a:buChar char="●"/>
            </a:pPr>
            <a:r>
              <a:rPr lang="de-DE" sz="1100">
                <a:solidFill>
                  <a:srgbClr val="333333"/>
                </a:solidFill>
                <a:latin typeface="Lato"/>
                <a:ea typeface="Lato"/>
                <a:cs typeface="Lato"/>
                <a:sym typeface="Lato"/>
              </a:rPr>
              <a:t>Zahlungsoption</a:t>
            </a:r>
            <a:endParaRPr sz="1100">
              <a:solidFill>
                <a:srgbClr val="333333"/>
              </a:solidFill>
              <a:latin typeface="Lato"/>
              <a:ea typeface="Lato"/>
              <a:cs typeface="Lato"/>
              <a:sym typeface="Lato"/>
            </a:endParaRPr>
          </a:p>
          <a:p>
            <a:pPr marL="0" lvl="0" indent="0" algn="l" rtl="0">
              <a:lnSpc>
                <a:spcPct val="115000"/>
              </a:lnSpc>
              <a:spcBef>
                <a:spcPts val="1600"/>
              </a:spcBef>
              <a:spcAft>
                <a:spcPts val="0"/>
              </a:spcAft>
              <a:buNone/>
            </a:pPr>
            <a:r>
              <a:rPr lang="de-DE" sz="1100">
                <a:solidFill>
                  <a:srgbClr val="333333"/>
                </a:solidFill>
                <a:latin typeface="Lato"/>
                <a:ea typeface="Lato"/>
                <a:cs typeface="Lato"/>
                <a:sym typeface="Lato"/>
              </a:rPr>
              <a:t>Das beeindruckt garantiert: Nutzen Sie bei der Belegerfassung Ihr Smartphone mit der Lexware App und zeigen Sie, wie einfach Sie aus einem Foto einen Beleg erfassen. Danach wird niemand mehr Papierbelege im Pendelordner bevorzugen.</a:t>
            </a:r>
            <a:endParaRPr sz="1100">
              <a:solidFill>
                <a:srgbClr val="333333"/>
              </a:solidFill>
              <a:latin typeface="Lato"/>
              <a:ea typeface="Lato"/>
              <a:cs typeface="Lato"/>
              <a:sym typeface="Lato"/>
            </a:endParaRPr>
          </a:p>
          <a:p>
            <a:pPr marL="0" lvl="0" indent="0" algn="l" rtl="0">
              <a:spcBef>
                <a:spcPts val="1600"/>
              </a:spcBef>
              <a:spcAft>
                <a:spcPts val="0"/>
              </a:spcAft>
              <a:buNone/>
            </a:pPr>
            <a:endParaRPr/>
          </a:p>
          <a:p>
            <a:pPr marL="0" lvl="0" indent="0" algn="l" rtl="0">
              <a:spcBef>
                <a:spcPts val="0"/>
              </a:spcBef>
              <a:spcAft>
                <a:spcPts val="0"/>
              </a:spcAft>
              <a:buNone/>
            </a:pPr>
            <a:r>
              <a:rPr lang="de-DE" b="1"/>
              <a:t>Sprechertext</a:t>
            </a:r>
            <a:endParaRPr b="1"/>
          </a:p>
          <a:p>
            <a:pPr marL="0" lvl="0" indent="0" algn="l" rtl="0">
              <a:spcBef>
                <a:spcPts val="0"/>
              </a:spcBef>
              <a:spcAft>
                <a:spcPts val="0"/>
              </a:spcAft>
              <a:buNone/>
            </a:pPr>
            <a:r>
              <a:rPr lang="de-DE"/>
              <a:t>Eingangsrechnungen landen in Lexware Office genau da, wo sie hingehören – ohne Umwege. Sie können Belege scannen, fotografieren oder einfach per E-Mail weiterleiten. Mit Erweiterungen wie GetMyInvoices oder invoicefetcher® sammeln Sie Rechnungen automatisch aus verschiedensten Quellen. Die Software erkennt und ordnet die Belege selbstständig zu, übernimmt den Buchungstext und bietet Ihnen gleich die passende Zahlungsoption an. Das Highlight: Mit der Lexware App fotografieren Sie einen Beleg und schon ist er erfasst – schneller und einfacher geht’s nicht. Da will wirklich niemand mehr Papier im Pendelordner hin- und hertragen.“</a:t>
            </a:r>
            <a:endParaRPr/>
          </a:p>
        </p:txBody>
      </p:sp>
      <p:sp>
        <p:nvSpPr>
          <p:cNvPr id="900" name="Google Shape;900;g363d98f9be6_0_2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63d98f9be6_0_22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DE" sz="1300" b="1">
                <a:solidFill>
                  <a:srgbClr val="333333"/>
                </a:solidFill>
                <a:latin typeface="Lato"/>
                <a:ea typeface="Lato"/>
                <a:cs typeface="Lato"/>
                <a:sym typeface="Lato"/>
              </a:rPr>
              <a:t>Sinnvoll zu zeigen sind:</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Automatisierte Zuordnung (Zuordnungsvorschläge)</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Konto anbinden</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Kategorisieren</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Kreditkarten</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Paypal</a:t>
            </a:r>
            <a:endParaRPr sz="1300" b="1">
              <a:solidFill>
                <a:srgbClr val="333333"/>
              </a:solidFill>
              <a:latin typeface="Lato"/>
              <a:ea typeface="Lato"/>
              <a:cs typeface="Lato"/>
              <a:sym typeface="Lato"/>
            </a:endParaRPr>
          </a:p>
          <a:p>
            <a:pPr marL="0" lvl="0" indent="0" algn="l" rtl="0">
              <a:lnSpc>
                <a:spcPct val="115000"/>
              </a:lnSpc>
              <a:spcBef>
                <a:spcPts val="1600"/>
              </a:spcBef>
              <a:spcAft>
                <a:spcPts val="0"/>
              </a:spcAft>
              <a:buNone/>
            </a:pPr>
            <a:endParaRPr b="1"/>
          </a:p>
          <a:p>
            <a:pPr marL="0" lvl="0" indent="0" algn="l" rtl="0">
              <a:lnSpc>
                <a:spcPct val="115000"/>
              </a:lnSpc>
              <a:spcBef>
                <a:spcPts val="1200"/>
              </a:spcBef>
              <a:spcAft>
                <a:spcPts val="0"/>
              </a:spcAft>
              <a:buNone/>
            </a:pPr>
            <a:r>
              <a:rPr lang="de-DE" b="1"/>
              <a:t>Sprechertext:</a:t>
            </a:r>
            <a:endParaRPr b="1"/>
          </a:p>
          <a:p>
            <a:pPr marL="0" lvl="0" indent="0" algn="l" rtl="0">
              <a:lnSpc>
                <a:spcPct val="115000"/>
              </a:lnSpc>
              <a:spcBef>
                <a:spcPts val="1200"/>
              </a:spcBef>
              <a:spcAft>
                <a:spcPts val="0"/>
              </a:spcAft>
              <a:buNone/>
            </a:pPr>
            <a:r>
              <a:rPr lang="de-DE"/>
              <a:t>„Mit Lexware Office holen Sie Ihre Bank ins Programm: Binden Sie Ihr Geschäftskonto, Ihre Kreditkarte und sogar PayPal direkt an. Eingehende und ausgehende Zahlungen werden automatisch den passenden Belegen zugeordnet – die intelligenten Vorschläge treffen dabei fast immer ins Schwarze. Offene Positionen können Sie blitzschnell kategorisieren, ohne lange Belegsuche. So sparen Sie Zeit, vermeiden Fehler und haben Ihre Finanzen jederzeit vollständig im Blick.“</a:t>
            </a:r>
            <a:endParaRPr/>
          </a:p>
          <a:p>
            <a:pPr marL="0" lvl="0" indent="0" algn="l" rtl="0">
              <a:spcBef>
                <a:spcPts val="1200"/>
              </a:spcBef>
              <a:spcAft>
                <a:spcPts val="0"/>
              </a:spcAft>
              <a:buNone/>
            </a:pPr>
            <a:endParaRPr/>
          </a:p>
        </p:txBody>
      </p:sp>
      <p:sp>
        <p:nvSpPr>
          <p:cNvPr id="910" name="Google Shape;910;g363d98f9be6_0_2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63d98f9be6_0_2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DE" sz="1100" b="1">
                <a:solidFill>
                  <a:srgbClr val="333333"/>
                </a:solidFill>
                <a:latin typeface="Lato"/>
                <a:ea typeface="Lato"/>
                <a:cs typeface="Lato"/>
                <a:sym typeface="Lato"/>
              </a:rPr>
              <a:t>Sinnvoll zu zeigen sind:</a:t>
            </a:r>
            <a:endParaRPr sz="1100" b="1">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Informieren, wo sie zu finden sind</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Vielleicht ein Hinweis was sinnvoll ist</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Verweis auf die Laufzeit - 30 Tage</a:t>
            </a:r>
            <a:endParaRPr sz="1300">
              <a:solidFill>
                <a:srgbClr val="333333"/>
              </a:solidFill>
              <a:latin typeface="Lato"/>
              <a:ea typeface="Lato"/>
              <a:cs typeface="Lato"/>
              <a:sym typeface="Lato"/>
            </a:endParaRPr>
          </a:p>
          <a:p>
            <a:pPr marL="457200" lvl="0" indent="-311150" algn="l" rtl="0">
              <a:lnSpc>
                <a:spcPct val="115000"/>
              </a:lnSpc>
              <a:spcBef>
                <a:spcPts val="0"/>
              </a:spcBef>
              <a:spcAft>
                <a:spcPts val="0"/>
              </a:spcAft>
              <a:buClr>
                <a:srgbClr val="333333"/>
              </a:buClr>
              <a:buSzPts val="1300"/>
              <a:buFont typeface="Lato"/>
              <a:buChar char="●"/>
            </a:pPr>
            <a:r>
              <a:rPr lang="de-DE" sz="1300">
                <a:solidFill>
                  <a:srgbClr val="333333"/>
                </a:solidFill>
                <a:latin typeface="Lato"/>
                <a:ea typeface="Lato"/>
                <a:cs typeface="Lato"/>
                <a:sym typeface="Lato"/>
              </a:rPr>
              <a:t>Final kann man dann mit dem Mandanten die lxo Version besprechen, sofern das notwendig ist</a:t>
            </a:r>
            <a:endParaRPr sz="1100">
              <a:solidFill>
                <a:srgbClr val="333333"/>
              </a:solidFill>
              <a:latin typeface="Lato"/>
              <a:ea typeface="Lato"/>
              <a:cs typeface="Lato"/>
              <a:sym typeface="Lato"/>
            </a:endParaRPr>
          </a:p>
          <a:p>
            <a:pPr marL="0" lvl="0" indent="0" algn="l" rtl="0">
              <a:spcBef>
                <a:spcPts val="1600"/>
              </a:spcBef>
              <a:spcAft>
                <a:spcPts val="0"/>
              </a:spcAft>
              <a:buNone/>
            </a:pPr>
            <a:endParaRPr/>
          </a:p>
          <a:p>
            <a:pPr marL="0" lvl="0" indent="0" algn="l" rtl="0">
              <a:spcBef>
                <a:spcPts val="0"/>
              </a:spcBef>
              <a:spcAft>
                <a:spcPts val="0"/>
              </a:spcAft>
              <a:buNone/>
            </a:pPr>
            <a:r>
              <a:rPr lang="de-DE" b="1"/>
              <a:t>Sprechertext</a:t>
            </a:r>
            <a:endParaRPr b="1"/>
          </a:p>
          <a:p>
            <a:pPr marL="0" lvl="0" indent="0" algn="l" rtl="0">
              <a:spcBef>
                <a:spcPts val="0"/>
              </a:spcBef>
              <a:spcAft>
                <a:spcPts val="0"/>
              </a:spcAft>
              <a:buNone/>
            </a:pPr>
            <a:r>
              <a:rPr lang="de-DE"/>
              <a:t>„Wer allein arbeitet, addiert – wer zusammenarbeitet, multipliziert. Deshalb setzen wir bei Lexware Office auf starke Partnerschaften. Über die Erweiterungsübersicht in der App oder auf unserer Website finden Sie geprüfte, praxiserprobte Tools, die Ihre Geschäftsprozesse perfekt ergänzen – von automatischer Belegerfassung bis hin zu branchenspezifischen Lösungen. Viele Erweiterungen können Sie kostenlos testen und so herausfinden, welche Ihrem Unternehmen den größten Schub geben. So machen Sie aus Lexware Office eine maßgeschneiderte Komplettlösung für Ihren Erfolg.“</a:t>
            </a:r>
            <a:endParaRPr/>
          </a:p>
        </p:txBody>
      </p:sp>
      <p:sp>
        <p:nvSpPr>
          <p:cNvPr id="919" name="Google Shape;919;g363d98f9be6_0_2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363d98f9be6_0_2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g363d98f9be6_0_2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363d98f9be6_0_24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g363d98f9be6_0_2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63d98f9be6_0_24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363d98f9be6_0_2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363d98f9be6_0_24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g363d98f9be6_0_2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63d98f9be6_0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363d98f9be6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63d98f9be6_0_13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g363d98f9be6_0_1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63d98f9be6_0_4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363d98f9be6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63d98f9be6_0_8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g363d98f9be6_0_8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363d98f9be6_0_15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Einfach bedienbar: </a:t>
            </a:r>
            <a:r>
              <a:rPr lang="de-DE" sz="1300">
                <a:solidFill>
                  <a:srgbClr val="333333"/>
                </a:solidFill>
                <a:latin typeface="Lato"/>
                <a:ea typeface="Lato"/>
                <a:cs typeface="Lato"/>
                <a:sym typeface="Lato"/>
              </a:rPr>
              <a:t> Mehrfach ausgezeichnete intuitive Benutzeroberfläche</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Effiziente Prozesse:</a:t>
            </a:r>
            <a:r>
              <a:rPr lang="de-DE" sz="1300">
                <a:solidFill>
                  <a:srgbClr val="333333"/>
                </a:solidFill>
                <a:latin typeface="Lato"/>
                <a:ea typeface="Lato"/>
                <a:cs typeface="Lato"/>
                <a:sym typeface="Lato"/>
              </a:rPr>
              <a:t> Reibungslose Zusammenarbeit mit Ihnen</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Korrekte Verbuchung:</a:t>
            </a:r>
            <a:r>
              <a:rPr lang="de-DE" sz="1300">
                <a:solidFill>
                  <a:srgbClr val="333333"/>
                </a:solidFill>
                <a:latin typeface="Lato"/>
                <a:ea typeface="Lato"/>
                <a:cs typeface="Lato"/>
                <a:sym typeface="Lato"/>
              </a:rPr>
              <a:t> lexoffice kontiert automatisch im Hintergrund</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Höchste Sicherheit: </a:t>
            </a:r>
            <a:r>
              <a:rPr lang="de-DE" sz="1300">
                <a:solidFill>
                  <a:srgbClr val="333333"/>
                </a:solidFill>
                <a:latin typeface="Lato"/>
                <a:ea typeface="Lato"/>
                <a:cs typeface="Lato"/>
                <a:sym typeface="Lato"/>
              </a:rPr>
              <a:t>TÜV-zertifizierte Daten- und IT-Sicherheit</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Kostenloser Support:</a:t>
            </a:r>
            <a:r>
              <a:rPr lang="de-DE" sz="1300">
                <a:solidFill>
                  <a:srgbClr val="333333"/>
                </a:solidFill>
                <a:latin typeface="Lato"/>
                <a:ea typeface="Lato"/>
                <a:cs typeface="Lato"/>
                <a:sym typeface="Lato"/>
              </a:rPr>
              <a:t> Wir unterstützen Ihre Mandanten</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0"/>
              </a:spcAft>
              <a:buClr>
                <a:srgbClr val="333333"/>
              </a:buClr>
              <a:buSzPts val="1300"/>
              <a:buFont typeface="Lato"/>
              <a:buAutoNum type="arabicPeriod"/>
            </a:pPr>
            <a:r>
              <a:rPr lang="de-DE" sz="1300" b="1">
                <a:solidFill>
                  <a:srgbClr val="333333"/>
                </a:solidFill>
                <a:latin typeface="Lato"/>
                <a:ea typeface="Lato"/>
                <a:cs typeface="Lato"/>
                <a:sym typeface="Lato"/>
              </a:rPr>
              <a:t>Mobil:</a:t>
            </a:r>
            <a:r>
              <a:rPr lang="de-DE" sz="1300">
                <a:solidFill>
                  <a:srgbClr val="333333"/>
                </a:solidFill>
                <a:latin typeface="Lato"/>
                <a:ea typeface="Lato"/>
                <a:cs typeface="Lato"/>
                <a:sym typeface="Lato"/>
              </a:rPr>
              <a:t> Auf jedem Endgerät von überall</a:t>
            </a:r>
            <a:endParaRPr sz="1300">
              <a:solidFill>
                <a:srgbClr val="333333"/>
              </a:solidFill>
              <a:latin typeface="Lato"/>
              <a:ea typeface="Lato"/>
              <a:cs typeface="Lato"/>
              <a:sym typeface="Lato"/>
            </a:endParaRPr>
          </a:p>
          <a:p>
            <a:pPr marL="457200" lvl="0" indent="-311150" algn="l" rtl="0">
              <a:lnSpc>
                <a:spcPct val="115000"/>
              </a:lnSpc>
              <a:spcBef>
                <a:spcPts val="1600"/>
              </a:spcBef>
              <a:spcAft>
                <a:spcPts val="1600"/>
              </a:spcAft>
              <a:buClr>
                <a:srgbClr val="333333"/>
              </a:buClr>
              <a:buSzPts val="1300"/>
              <a:buFont typeface="Lato"/>
              <a:buAutoNum type="arabicPeriod"/>
            </a:pPr>
            <a:r>
              <a:rPr lang="de-DE" sz="1300" b="1">
                <a:solidFill>
                  <a:srgbClr val="333333"/>
                </a:solidFill>
                <a:latin typeface="Lato"/>
                <a:ea typeface="Lato"/>
                <a:cs typeface="Lato"/>
                <a:sym typeface="Lato"/>
              </a:rPr>
              <a:t>Keine Abofalle:</a:t>
            </a:r>
            <a:r>
              <a:rPr lang="de-DE" sz="1300">
                <a:solidFill>
                  <a:srgbClr val="333333"/>
                </a:solidFill>
                <a:latin typeface="Lato"/>
                <a:ea typeface="Lato"/>
                <a:cs typeface="Lato"/>
                <a:sym typeface="Lato"/>
              </a:rPr>
              <a:t> ohne Mindestlaufzeit und monatlich kündbar</a:t>
            </a:r>
            <a:endParaRPr/>
          </a:p>
        </p:txBody>
      </p:sp>
      <p:sp>
        <p:nvSpPr>
          <p:cNvPr id="856" name="Google Shape;856;g363d98f9be6_0_15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63d98f9be6_0_18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g363d98f9be6_0_18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in Lexware Rot">
  <p:cSld name="Titelfolie in Lexware Rot">
    <p:bg>
      <p:bgPr>
        <a:solidFill>
          <a:schemeClr val="dk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95325" y="2349500"/>
            <a:ext cx="10775950" cy="1889991"/>
          </a:xfrm>
          <a:prstGeom prst="rect">
            <a:avLst/>
          </a:prstGeom>
          <a:noFill/>
          <a:ln>
            <a:noFill/>
          </a:ln>
        </p:spPr>
        <p:txBody>
          <a:bodyPr spcFirstLastPara="1" wrap="square" lIns="0" tIns="0" rIns="0" bIns="0" anchor="b" anchorCtr="0">
            <a:normAutofit/>
          </a:bodyPr>
          <a:lstStyle>
            <a:lvl1pPr lvl="0" algn="l">
              <a:lnSpc>
                <a:spcPct val="88000"/>
              </a:lnSpc>
              <a:spcBef>
                <a:spcPts val="0"/>
              </a:spcBef>
              <a:spcAft>
                <a:spcPts val="0"/>
              </a:spcAft>
              <a:buClr>
                <a:schemeClr val="lt1"/>
              </a:buClr>
              <a:buSzPts val="7200"/>
              <a:buFont typeface="Urbanist ExtraBold"/>
              <a:buNone/>
              <a:defRPr sz="72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95325" y="4565059"/>
            <a:ext cx="5394399" cy="72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None/>
              <a:defRPr sz="24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pic>
        <p:nvPicPr>
          <p:cNvPr id="18" name="Google Shape;18;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43632" y="5989671"/>
            <a:ext cx="253043" cy="319054"/>
          </a:xfrm>
          <a:prstGeom prst="rect">
            <a:avLst/>
          </a:prstGeom>
          <a:noFill/>
          <a:ln>
            <a:noFill/>
          </a:ln>
        </p:spPr>
      </p:pic>
      <p:sp>
        <p:nvSpPr>
          <p:cNvPr id="19" name="Google Shape;19;p2"/>
          <p:cNvSpPr txBox="1">
            <a:spLocks noGrp="1"/>
          </p:cNvSpPr>
          <p:nvPr>
            <p:ph type="dt" idx="10"/>
          </p:nvPr>
        </p:nvSpPr>
        <p:spPr>
          <a:xfrm>
            <a:off x="695325" y="5984875"/>
            <a:ext cx="971901" cy="323850"/>
          </a:xfrm>
          <a:prstGeom prst="rect">
            <a:avLst/>
          </a:prstGeom>
          <a:noFill/>
          <a:ln>
            <a:noFill/>
          </a:ln>
        </p:spPr>
        <p:txBody>
          <a:bodyPr spcFirstLastPara="1" wrap="square" lIns="0" tIns="0" rIns="0" bIns="0" anchor="ctr" anchorCtr="0">
            <a:noAutofit/>
          </a:bodyPr>
          <a:lstStyle>
            <a:lvl1pPr marR="0" lvl="0" algn="l" rtl="0">
              <a:lnSpc>
                <a:spcPct val="111000"/>
              </a:lnSpc>
              <a:spcBef>
                <a:spcPts val="1200"/>
              </a:spcBef>
              <a:spcAft>
                <a:spcPts val="0"/>
              </a:spcAft>
              <a:buClr>
                <a:schemeClr val="lt1"/>
              </a:buClr>
              <a:buSzPts val="1500"/>
              <a:buFont typeface="Arial"/>
              <a:buNone/>
              <a:defRPr sz="1500" b="0" i="0" u="none" strike="noStrike" cap="none">
                <a:solidFill>
                  <a:schemeClr val="lt1"/>
                </a:solidFill>
                <a:latin typeface="Urbanist SemiBold"/>
                <a:ea typeface="Urbanist SemiBold"/>
                <a:cs typeface="Urbanist SemiBold"/>
                <a:sym typeface="Urbanist SemiBold"/>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20" name="Google Shape;20;p2"/>
          <p:cNvSpPr txBox="1">
            <a:spLocks noGrp="1"/>
          </p:cNvSpPr>
          <p:nvPr>
            <p:ph type="body" idx="2"/>
          </p:nvPr>
        </p:nvSpPr>
        <p:spPr>
          <a:xfrm>
            <a:off x="1995947" y="5984875"/>
            <a:ext cx="4093777" cy="32385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0"/>
              </a:spcBef>
              <a:spcAft>
                <a:spcPts val="0"/>
              </a:spcAft>
              <a:buClr>
                <a:schemeClr val="lt1"/>
              </a:buClr>
              <a:buSzPts val="1500"/>
              <a:buNone/>
              <a:defRPr sz="1500" b="0" i="0">
                <a:solidFill>
                  <a:schemeClr val="lt1"/>
                </a:solidFill>
                <a:latin typeface="Urbanist SemiBold"/>
                <a:ea typeface="Urbanist SemiBold"/>
                <a:cs typeface="Urbanist SemiBold"/>
                <a:sym typeface="Urbanist SemiBold"/>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45"/>
              <a:buNone/>
              <a:defRPr sz="1500"/>
            </a:lvl3pPr>
            <a:lvl4pPr marL="1828800" lvl="3" indent="-228600" algn="l">
              <a:lnSpc>
                <a:spcPct val="111000"/>
              </a:lnSpc>
              <a:spcBef>
                <a:spcPts val="0"/>
              </a:spcBef>
              <a:spcAft>
                <a:spcPts val="0"/>
              </a:spcAft>
              <a:buSzPts val="2145"/>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45"/>
              <a:buNone/>
              <a:defRPr sz="1500"/>
            </a:lvl7pPr>
            <a:lvl8pPr marL="3657600" lvl="7" indent="-228600" algn="l">
              <a:lnSpc>
                <a:spcPct val="110000"/>
              </a:lnSpc>
              <a:spcBef>
                <a:spcPts val="0"/>
              </a:spcBef>
              <a:spcAft>
                <a:spcPts val="0"/>
              </a:spcAft>
              <a:buSzPts val="2145"/>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cxnSp>
        <p:nvCxnSpPr>
          <p:cNvPr id="21" name="Google Shape;21;p2"/>
          <p:cNvCxnSpPr/>
          <p:nvPr/>
        </p:nvCxnSpPr>
        <p:spPr>
          <a:xfrm rot="10800000">
            <a:off x="1829410" y="6049109"/>
            <a:ext cx="0" cy="219424"/>
          </a:xfrm>
          <a:prstGeom prst="straightConnector1">
            <a:avLst/>
          </a:prstGeom>
          <a:noFill/>
          <a:ln w="19050" cap="flat" cmpd="sng">
            <a:solidFill>
              <a:schemeClr val="lt1"/>
            </a:solidFill>
            <a:prstDash val="solid"/>
            <a:miter lim="800000"/>
            <a:headEnd type="none" w="sm" len="sm"/>
            <a:tailEnd type="none" w="sm" len="sm"/>
          </a:ln>
        </p:spPr>
      </p:cxnSp>
      <p:pic>
        <p:nvPicPr>
          <p:cNvPr id="22" name="Google Shape;22;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5325" y="549275"/>
            <a:ext cx="1484129" cy="216000"/>
          </a:xfrm>
          <a:prstGeom prst="rect">
            <a:avLst/>
          </a:prstGeom>
          <a:noFill/>
          <a:ln>
            <a:noFill/>
          </a:ln>
        </p:spPr>
      </p:pic>
    </p:spTree>
  </p:cSld>
  <p:clrMapOvr>
    <a:masterClrMapping/>
  </p:clrMapOvr>
  <p:extLst>
    <p:ext uri="{DCECCB84-F9BA-43D5-87BE-67443E8EF086}">
      <p15:sldGuideLst xmlns:p15="http://schemas.microsoft.com/office/powerpoint/2012/main">
        <p15:guide id="1"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opfzeile, Titel und Inhalt">
  <p:cSld name="Kopfzeile, Titel und Inhalt">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79" name="Google Shape;79;p11"/>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2"/>
          </p:nvPr>
        </p:nvSpPr>
        <p:spPr>
          <a:xfrm>
            <a:off x="695325" y="2356604"/>
            <a:ext cx="10801350"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81" name="Google Shape;81;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82" name="Google Shape;82;p11"/>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83" name="Google Shape;83;p1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Inhalt 2-spaltig">
  <p:cSld name="Titel und Inhalt 2-spaltig">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695325" y="1952626"/>
            <a:ext cx="5040313"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87" name="Google Shape;87;p12"/>
          <p:cNvSpPr txBox="1">
            <a:spLocks noGrp="1"/>
          </p:cNvSpPr>
          <p:nvPr>
            <p:ph type="body" idx="2"/>
          </p:nvPr>
        </p:nvSpPr>
        <p:spPr>
          <a:xfrm>
            <a:off x="6456362" y="1957659"/>
            <a:ext cx="5040313"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88" name="Google Shape;88;p12"/>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89" name="Google Shape;89;p12"/>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pfzeile, Titel und Inhalt 2-spaltig">
  <p:cSld name="Kopfzeile, Titel und Inhalt 2-spaltig">
    <p:spTree>
      <p:nvGrpSpPr>
        <p:cNvPr id="1" name="Shape 90"/>
        <p:cNvGrpSpPr/>
        <p:nvPr/>
      </p:nvGrpSpPr>
      <p:grpSpPr>
        <a:xfrm>
          <a:off x="0" y="0"/>
          <a:ext cx="0" cy="0"/>
          <a:chOff x="0" y="0"/>
          <a:chExt cx="0" cy="0"/>
        </a:xfrm>
      </p:grpSpPr>
      <p:sp>
        <p:nvSpPr>
          <p:cNvPr id="91" name="Google Shape;91;p13"/>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92" name="Google Shape;92;p13"/>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body" idx="2"/>
          </p:nvPr>
        </p:nvSpPr>
        <p:spPr>
          <a:xfrm>
            <a:off x="695325" y="2356604"/>
            <a:ext cx="5040313"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94" name="Google Shape;94;p13"/>
          <p:cNvSpPr txBox="1">
            <a:spLocks noGrp="1"/>
          </p:cNvSpPr>
          <p:nvPr>
            <p:ph type="body" idx="3"/>
          </p:nvPr>
        </p:nvSpPr>
        <p:spPr>
          <a:xfrm>
            <a:off x="6456362" y="2361637"/>
            <a:ext cx="5040313"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95" name="Google Shape;95;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96" name="Google Shape;96;p13"/>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97" name="Google Shape;97;p13"/>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4061">
          <p15:clr>
            <a:srgbClr val="FBAE40"/>
          </p15:clr>
        </p15:guide>
        <p15:guide id="2" pos="3613">
          <p15:clr>
            <a:srgbClr val="FBAE40"/>
          </p15:clr>
        </p15:guide>
        <p15:guide id="3" orient="horz" pos="1275">
          <p15:clr>
            <a:srgbClr val="FBAE40"/>
          </p15:clr>
        </p15:guide>
        <p15:guide id="4" orient="horz" pos="14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 und Inhalt 2-spaltig">
  <p:cSld name="1_Titel und Inhalt 2-spaltig">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695325" y="1952626"/>
            <a:ext cx="5040313"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01" name="Google Shape;101;p14"/>
          <p:cNvSpPr txBox="1">
            <a:spLocks noGrp="1"/>
          </p:cNvSpPr>
          <p:nvPr>
            <p:ph type="body" idx="2"/>
          </p:nvPr>
        </p:nvSpPr>
        <p:spPr>
          <a:xfrm>
            <a:off x="6456363" y="1952625"/>
            <a:ext cx="5040312" cy="404018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02" name="Google Shape;102;p14"/>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03" name="Google Shape;103;p1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Kopfzeile, Titel und Inhalt 2-spaltig">
  <p:cSld name="1_Kopfzeile, Titel und Inhalt 2-spaltig">
    <p:spTree>
      <p:nvGrpSpPr>
        <p:cNvPr id="1" name="Shape 104"/>
        <p:cNvGrpSpPr/>
        <p:nvPr/>
      </p:nvGrpSpPr>
      <p:grpSpPr>
        <a:xfrm>
          <a:off x="0" y="0"/>
          <a:ext cx="0" cy="0"/>
          <a:chOff x="0" y="0"/>
          <a:chExt cx="0" cy="0"/>
        </a:xfrm>
      </p:grpSpPr>
      <p:sp>
        <p:nvSpPr>
          <p:cNvPr id="105" name="Google Shape;105;p15"/>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06" name="Google Shape;106;p15"/>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5"/>
          <p:cNvSpPr txBox="1">
            <a:spLocks noGrp="1"/>
          </p:cNvSpPr>
          <p:nvPr>
            <p:ph type="body" idx="2"/>
          </p:nvPr>
        </p:nvSpPr>
        <p:spPr>
          <a:xfrm>
            <a:off x="695325" y="2356604"/>
            <a:ext cx="5040313"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108" name="Google Shape;108;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109" name="Google Shape;109;p15"/>
          <p:cNvSpPr txBox="1">
            <a:spLocks noGrp="1"/>
          </p:cNvSpPr>
          <p:nvPr>
            <p:ph type="body" idx="3"/>
          </p:nvPr>
        </p:nvSpPr>
        <p:spPr>
          <a:xfrm>
            <a:off x="6456363" y="2356604"/>
            <a:ext cx="5040312" cy="3628271"/>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10" name="Google Shape;110;p15"/>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11" name="Google Shape;111;p15"/>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4061">
          <p15:clr>
            <a:srgbClr val="FBAE40"/>
          </p15:clr>
        </p15:guide>
        <p15:guide id="2" pos="3613">
          <p15:clr>
            <a:srgbClr val="FBAE40"/>
          </p15:clr>
        </p15:guide>
        <p15:guide id="3" orient="horz" pos="1275">
          <p15:clr>
            <a:srgbClr val="FBAE40"/>
          </p15:clr>
        </p15:guide>
        <p15:guide id="4"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ild, Titel und Inhalt">
  <p:cSld name="Bild, Titel und Inhalt">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114" name="Google Shape;114;p16"/>
          <p:cNvSpPr>
            <a:spLocks noGrp="1"/>
          </p:cNvSpPr>
          <p:nvPr>
            <p:ph type="pic" idx="2"/>
          </p:nvPr>
        </p:nvSpPr>
        <p:spPr>
          <a:xfrm>
            <a:off x="0" y="0"/>
            <a:ext cx="4764088" cy="6867525"/>
          </a:xfrm>
          <a:prstGeom prst="rect">
            <a:avLst/>
          </a:prstGeom>
          <a:noFill/>
          <a:ln>
            <a:noFill/>
          </a:ln>
        </p:spPr>
      </p:sp>
      <p:sp>
        <p:nvSpPr>
          <p:cNvPr id="115" name="Google Shape;115;p16"/>
          <p:cNvSpPr txBox="1">
            <a:spLocks noGrp="1"/>
          </p:cNvSpPr>
          <p:nvPr>
            <p:ph type="ftr" idx="11"/>
          </p:nvPr>
        </p:nvSpPr>
        <p:spPr>
          <a:xfrm>
            <a:off x="5411788" y="6308725"/>
            <a:ext cx="4075112" cy="180975"/>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800"/>
              <a:buNone/>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16" name="Google Shape;116;p16"/>
          <p:cNvSpPr txBox="1">
            <a:spLocks noGrp="1"/>
          </p:cNvSpPr>
          <p:nvPr>
            <p:ph type="sldNum" idx="12"/>
          </p:nvPr>
        </p:nvSpPr>
        <p:spPr>
          <a:xfrm>
            <a:off x="705600" y="6308725"/>
            <a:ext cx="350088" cy="180975"/>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117" name="Google Shape;117;p16"/>
          <p:cNvSpPr txBox="1">
            <a:spLocks noGrp="1"/>
          </p:cNvSpPr>
          <p:nvPr>
            <p:ph type="title"/>
          </p:nvPr>
        </p:nvSpPr>
        <p:spPr>
          <a:xfrm>
            <a:off x="5411788" y="558277"/>
            <a:ext cx="6079750"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411137" y="1952626"/>
            <a:ext cx="6085538"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119" name="Google Shape;11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ild, Kopfzeile, Titel und Inhalt">
  <p:cSld name="Bild, Kopfzeile, Titel und Inhalt">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122" name="Google Shape;122;p17"/>
          <p:cNvSpPr>
            <a:spLocks noGrp="1"/>
          </p:cNvSpPr>
          <p:nvPr>
            <p:ph type="pic" idx="2"/>
          </p:nvPr>
        </p:nvSpPr>
        <p:spPr>
          <a:xfrm>
            <a:off x="0" y="0"/>
            <a:ext cx="4764088" cy="6867525"/>
          </a:xfrm>
          <a:prstGeom prst="rect">
            <a:avLst/>
          </a:prstGeom>
          <a:noFill/>
          <a:ln>
            <a:noFill/>
          </a:ln>
        </p:spPr>
      </p:sp>
      <p:sp>
        <p:nvSpPr>
          <p:cNvPr id="123" name="Google Shape;123;p17"/>
          <p:cNvSpPr txBox="1">
            <a:spLocks noGrp="1"/>
          </p:cNvSpPr>
          <p:nvPr>
            <p:ph type="ftr" idx="11"/>
          </p:nvPr>
        </p:nvSpPr>
        <p:spPr>
          <a:xfrm>
            <a:off x="5411788" y="6308725"/>
            <a:ext cx="4075112" cy="180975"/>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800"/>
              <a:buNone/>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24" name="Google Shape;124;p17"/>
          <p:cNvSpPr txBox="1">
            <a:spLocks noGrp="1"/>
          </p:cNvSpPr>
          <p:nvPr>
            <p:ph type="sldNum" idx="12"/>
          </p:nvPr>
        </p:nvSpPr>
        <p:spPr>
          <a:xfrm>
            <a:off x="705600" y="6308725"/>
            <a:ext cx="350088" cy="180975"/>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125" name="Google Shape;125;p17"/>
          <p:cNvSpPr txBox="1">
            <a:spLocks noGrp="1"/>
          </p:cNvSpPr>
          <p:nvPr>
            <p:ph type="body" idx="1"/>
          </p:nvPr>
        </p:nvSpPr>
        <p:spPr>
          <a:xfrm>
            <a:off x="5772150" y="501119"/>
            <a:ext cx="5724524"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26" name="Google Shape;126;p17"/>
          <p:cNvSpPr txBox="1">
            <a:spLocks noGrp="1"/>
          </p:cNvSpPr>
          <p:nvPr>
            <p:ph type="title"/>
          </p:nvPr>
        </p:nvSpPr>
        <p:spPr>
          <a:xfrm>
            <a:off x="5411787" y="1018429"/>
            <a:ext cx="6084887"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3"/>
          </p:nvPr>
        </p:nvSpPr>
        <p:spPr>
          <a:xfrm>
            <a:off x="5411787" y="2356604"/>
            <a:ext cx="6084888"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128" name="Google Shape;128;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24487" y="555414"/>
            <a:ext cx="172580" cy="144000"/>
          </a:xfrm>
          <a:prstGeom prst="rect">
            <a:avLst/>
          </a:prstGeom>
          <a:noFill/>
          <a:ln>
            <a:noFill/>
          </a:ln>
        </p:spPr>
      </p:pic>
      <p:pic>
        <p:nvPicPr>
          <p:cNvPr id="129" name="Google Shape;129;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409">
          <p15:clr>
            <a:srgbClr val="FBAE40"/>
          </p15:clr>
        </p15:guide>
        <p15:guide id="2" pos="3522">
          <p15:clr>
            <a:srgbClr val="FBAE40"/>
          </p15:clr>
        </p15:guide>
        <p15:guide id="3" pos="3636">
          <p15:clr>
            <a:srgbClr val="FBAE40"/>
          </p15:clr>
        </p15:guide>
        <p15:guide id="4" orient="horz" pos="1275">
          <p15:clr>
            <a:srgbClr val="FBAE40"/>
          </p15:clr>
        </p15:guide>
        <p15:guide id="5" orient="horz" pos="14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ild und Zitat auf Grau">
  <p:cSld name="Bild und Zitat auf Grau">
    <p:bg>
      <p:bgPr>
        <a:solidFill>
          <a:schemeClr val="lt2"/>
        </a:solidFill>
        <a:effectLst/>
      </p:bgPr>
    </p:bg>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132" name="Google Shape;132;p18"/>
          <p:cNvSpPr>
            <a:spLocks noGrp="1"/>
          </p:cNvSpPr>
          <p:nvPr>
            <p:ph type="pic" idx="2"/>
          </p:nvPr>
        </p:nvSpPr>
        <p:spPr>
          <a:xfrm>
            <a:off x="0" y="0"/>
            <a:ext cx="4764088" cy="6867525"/>
          </a:xfrm>
          <a:prstGeom prst="rect">
            <a:avLst/>
          </a:prstGeom>
          <a:noFill/>
          <a:ln>
            <a:noFill/>
          </a:ln>
        </p:spPr>
      </p:sp>
      <p:sp>
        <p:nvSpPr>
          <p:cNvPr id="133" name="Google Shape;133;p18"/>
          <p:cNvSpPr txBox="1">
            <a:spLocks noGrp="1"/>
          </p:cNvSpPr>
          <p:nvPr>
            <p:ph type="ftr" idx="11"/>
          </p:nvPr>
        </p:nvSpPr>
        <p:spPr>
          <a:xfrm>
            <a:off x="5411788" y="6308725"/>
            <a:ext cx="4075112" cy="180975"/>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800"/>
              <a:buNone/>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34" name="Google Shape;134;p18"/>
          <p:cNvSpPr txBox="1">
            <a:spLocks noGrp="1"/>
          </p:cNvSpPr>
          <p:nvPr>
            <p:ph type="sldNum" idx="12"/>
          </p:nvPr>
        </p:nvSpPr>
        <p:spPr>
          <a:xfrm>
            <a:off x="705600" y="6308725"/>
            <a:ext cx="350088" cy="180975"/>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135" name="Google Shape;135;p18"/>
          <p:cNvSpPr txBox="1">
            <a:spLocks noGrp="1"/>
          </p:cNvSpPr>
          <p:nvPr>
            <p:ph type="body" idx="1"/>
          </p:nvPr>
        </p:nvSpPr>
        <p:spPr>
          <a:xfrm>
            <a:off x="5411787" y="549275"/>
            <a:ext cx="6084887"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dk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136" name="Google Shape;13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Zitat auf Grau">
  <p:cSld name="Zitat auf Grau">
    <p:bg>
      <p:bgPr>
        <a:solidFill>
          <a:srgbClr val="EDE6E6"/>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body" idx="1"/>
          </p:nvPr>
        </p:nvSpPr>
        <p:spPr>
          <a:xfrm>
            <a:off x="705601" y="549275"/>
            <a:ext cx="10791074"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dk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39" name="Google Shape;139;p19"/>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40" name="Google Shape;140;p1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141" name="Google Shape;14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und Bilder 4-spaltig">
  <p:cSld name="Titel und Bilder 4-spaltig">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a:spLocks noGrp="1"/>
          </p:cNvSpPr>
          <p:nvPr>
            <p:ph type="body" idx="1"/>
          </p:nvPr>
        </p:nvSpPr>
        <p:spPr>
          <a:xfrm>
            <a:off x="703366" y="4715435"/>
            <a:ext cx="2530275" cy="12768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45" name="Google Shape;145;p20"/>
          <p:cNvSpPr>
            <a:spLocks noGrp="1"/>
          </p:cNvSpPr>
          <p:nvPr>
            <p:ph type="pic" idx="2"/>
          </p:nvPr>
        </p:nvSpPr>
        <p:spPr>
          <a:xfrm>
            <a:off x="705600" y="1952625"/>
            <a:ext cx="2520000" cy="2520000"/>
          </a:xfrm>
          <a:prstGeom prst="rect">
            <a:avLst/>
          </a:prstGeom>
          <a:noFill/>
          <a:ln>
            <a:noFill/>
          </a:ln>
        </p:spPr>
      </p:sp>
      <p:sp>
        <p:nvSpPr>
          <p:cNvPr id="146" name="Google Shape;146;p20"/>
          <p:cNvSpPr>
            <a:spLocks noGrp="1"/>
          </p:cNvSpPr>
          <p:nvPr>
            <p:ph type="pic" idx="3"/>
          </p:nvPr>
        </p:nvSpPr>
        <p:spPr>
          <a:xfrm>
            <a:off x="3465306" y="1952625"/>
            <a:ext cx="2520000" cy="2520000"/>
          </a:xfrm>
          <a:prstGeom prst="rect">
            <a:avLst/>
          </a:prstGeom>
          <a:noFill/>
          <a:ln>
            <a:noFill/>
          </a:ln>
        </p:spPr>
      </p:sp>
      <p:sp>
        <p:nvSpPr>
          <p:cNvPr id="147" name="Google Shape;147;p20"/>
          <p:cNvSpPr>
            <a:spLocks noGrp="1"/>
          </p:cNvSpPr>
          <p:nvPr>
            <p:ph type="pic" idx="4"/>
          </p:nvPr>
        </p:nvSpPr>
        <p:spPr>
          <a:xfrm>
            <a:off x="6225012" y="1952625"/>
            <a:ext cx="2520000" cy="2520000"/>
          </a:xfrm>
          <a:prstGeom prst="rect">
            <a:avLst/>
          </a:prstGeom>
          <a:noFill/>
          <a:ln>
            <a:noFill/>
          </a:ln>
        </p:spPr>
      </p:sp>
      <p:sp>
        <p:nvSpPr>
          <p:cNvPr id="148" name="Google Shape;148;p20"/>
          <p:cNvSpPr>
            <a:spLocks noGrp="1"/>
          </p:cNvSpPr>
          <p:nvPr>
            <p:ph type="pic" idx="5"/>
          </p:nvPr>
        </p:nvSpPr>
        <p:spPr>
          <a:xfrm>
            <a:off x="8984719" y="1952625"/>
            <a:ext cx="2520000" cy="2520000"/>
          </a:xfrm>
          <a:prstGeom prst="rect">
            <a:avLst/>
          </a:prstGeom>
          <a:noFill/>
          <a:ln>
            <a:noFill/>
          </a:ln>
        </p:spPr>
      </p:sp>
      <p:sp>
        <p:nvSpPr>
          <p:cNvPr id="149" name="Google Shape;149;p20"/>
          <p:cNvSpPr txBox="1">
            <a:spLocks noGrp="1"/>
          </p:cNvSpPr>
          <p:nvPr>
            <p:ph type="body" idx="6"/>
          </p:nvPr>
        </p:nvSpPr>
        <p:spPr>
          <a:xfrm>
            <a:off x="3455031" y="4715435"/>
            <a:ext cx="2530275" cy="12768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50" name="Google Shape;150;p20"/>
          <p:cNvSpPr txBox="1">
            <a:spLocks noGrp="1"/>
          </p:cNvSpPr>
          <p:nvPr>
            <p:ph type="body" idx="7"/>
          </p:nvPr>
        </p:nvSpPr>
        <p:spPr>
          <a:xfrm>
            <a:off x="6206696" y="4715435"/>
            <a:ext cx="2530275" cy="12768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51" name="Google Shape;151;p20"/>
          <p:cNvSpPr txBox="1">
            <a:spLocks noGrp="1"/>
          </p:cNvSpPr>
          <p:nvPr>
            <p:ph type="body" idx="8"/>
          </p:nvPr>
        </p:nvSpPr>
        <p:spPr>
          <a:xfrm>
            <a:off x="8958361" y="4715435"/>
            <a:ext cx="2530275" cy="12768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52" name="Google Shape;152;p20"/>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53" name="Google Shape;153;p2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2818">
          <p15:clr>
            <a:srgbClr val="FBAE40"/>
          </p15:clr>
        </p15:guide>
        <p15:guide id="2" orient="horz" pos="29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mit Hintergrundbild">
  <p:cSld name="Titelfolie mit Hintergrundbild">
    <p:spTree>
      <p:nvGrpSpPr>
        <p:cNvPr id="1" name="Shape 23"/>
        <p:cNvGrpSpPr/>
        <p:nvPr/>
      </p:nvGrpSpPr>
      <p:grpSpPr>
        <a:xfrm>
          <a:off x="0" y="0"/>
          <a:ext cx="0" cy="0"/>
          <a:chOff x="0" y="0"/>
          <a:chExt cx="0" cy="0"/>
        </a:xfrm>
      </p:grpSpPr>
      <p:sp>
        <p:nvSpPr>
          <p:cNvPr id="24" name="Google Shape;24;p3"/>
          <p:cNvSpPr>
            <a:spLocks noGrp="1"/>
          </p:cNvSpPr>
          <p:nvPr>
            <p:ph type="pic" idx="2"/>
          </p:nvPr>
        </p:nvSpPr>
        <p:spPr>
          <a:xfrm>
            <a:off x="0" y="0"/>
            <a:ext cx="12192000" cy="6858000"/>
          </a:xfrm>
          <a:prstGeom prst="rect">
            <a:avLst/>
          </a:prstGeom>
          <a:solidFill>
            <a:schemeClr val="dk1"/>
          </a:solidFill>
          <a:ln>
            <a:noFill/>
          </a:ln>
        </p:spPr>
      </p:sp>
      <p:sp>
        <p:nvSpPr>
          <p:cNvPr id="25" name="Google Shape;25;p3"/>
          <p:cNvSpPr txBox="1">
            <a:spLocks noGrp="1"/>
          </p:cNvSpPr>
          <p:nvPr>
            <p:ph type="ctrTitle"/>
          </p:nvPr>
        </p:nvSpPr>
        <p:spPr>
          <a:xfrm>
            <a:off x="695325" y="2349500"/>
            <a:ext cx="10801350" cy="1908464"/>
          </a:xfrm>
          <a:prstGeom prst="rect">
            <a:avLst/>
          </a:prstGeom>
          <a:noFill/>
          <a:ln>
            <a:noFill/>
          </a:ln>
        </p:spPr>
        <p:txBody>
          <a:bodyPr spcFirstLastPara="1" wrap="square" lIns="0" tIns="0" rIns="0" bIns="0" anchor="b" anchorCtr="0">
            <a:normAutofit/>
          </a:bodyPr>
          <a:lstStyle>
            <a:lvl1pPr lvl="0" algn="l">
              <a:lnSpc>
                <a:spcPct val="88000"/>
              </a:lnSpc>
              <a:spcBef>
                <a:spcPts val="0"/>
              </a:spcBef>
              <a:spcAft>
                <a:spcPts val="0"/>
              </a:spcAft>
              <a:buClr>
                <a:schemeClr val="lt1"/>
              </a:buClr>
              <a:buSzPts val="7200"/>
              <a:buFont typeface="Urbanist ExtraBold"/>
              <a:buNone/>
              <a:defRPr sz="72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695325" y="4550043"/>
            <a:ext cx="5370586" cy="67195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None/>
              <a:defRPr sz="24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pic>
        <p:nvPicPr>
          <p:cNvPr id="27" name="Google Shape;27;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43632" y="5989671"/>
            <a:ext cx="253043" cy="319054"/>
          </a:xfrm>
          <a:prstGeom prst="rect">
            <a:avLst/>
          </a:prstGeom>
          <a:noFill/>
          <a:ln>
            <a:noFill/>
          </a:ln>
        </p:spPr>
      </p:pic>
      <p:sp>
        <p:nvSpPr>
          <p:cNvPr id="28" name="Google Shape;28;p3"/>
          <p:cNvSpPr txBox="1">
            <a:spLocks noGrp="1"/>
          </p:cNvSpPr>
          <p:nvPr>
            <p:ph type="dt" idx="10"/>
          </p:nvPr>
        </p:nvSpPr>
        <p:spPr>
          <a:xfrm>
            <a:off x="695325" y="5984875"/>
            <a:ext cx="971901" cy="323850"/>
          </a:xfrm>
          <a:prstGeom prst="rect">
            <a:avLst/>
          </a:prstGeom>
          <a:noFill/>
          <a:ln>
            <a:noFill/>
          </a:ln>
        </p:spPr>
        <p:txBody>
          <a:bodyPr spcFirstLastPara="1" wrap="square" lIns="0" tIns="0" rIns="0" bIns="0" anchor="ctr" anchorCtr="0">
            <a:noAutofit/>
          </a:bodyPr>
          <a:lstStyle>
            <a:lvl1pPr marR="0" lvl="0" algn="l" rtl="0">
              <a:lnSpc>
                <a:spcPct val="111000"/>
              </a:lnSpc>
              <a:spcBef>
                <a:spcPts val="1200"/>
              </a:spcBef>
              <a:spcAft>
                <a:spcPts val="0"/>
              </a:spcAft>
              <a:buClr>
                <a:schemeClr val="lt1"/>
              </a:buClr>
              <a:buSzPts val="1500"/>
              <a:buFont typeface="Arial"/>
              <a:buNone/>
              <a:defRPr sz="1500" b="0" i="0" u="none" strike="noStrike" cap="none">
                <a:solidFill>
                  <a:schemeClr val="lt1"/>
                </a:solidFill>
                <a:latin typeface="Urbanist SemiBold"/>
                <a:ea typeface="Urbanist SemiBold"/>
                <a:cs typeface="Urbanist SemiBold"/>
                <a:sym typeface="Urbanist SemiBold"/>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29" name="Google Shape;29;p3"/>
          <p:cNvSpPr txBox="1">
            <a:spLocks noGrp="1"/>
          </p:cNvSpPr>
          <p:nvPr>
            <p:ph type="body" idx="3"/>
          </p:nvPr>
        </p:nvSpPr>
        <p:spPr>
          <a:xfrm>
            <a:off x="1995947" y="5984875"/>
            <a:ext cx="4093777" cy="32385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0"/>
              </a:spcBef>
              <a:spcAft>
                <a:spcPts val="0"/>
              </a:spcAft>
              <a:buClr>
                <a:schemeClr val="lt1"/>
              </a:buClr>
              <a:buSzPts val="1500"/>
              <a:buNone/>
              <a:defRPr sz="1500" b="0" i="0">
                <a:solidFill>
                  <a:schemeClr val="lt1"/>
                </a:solidFill>
                <a:latin typeface="Urbanist SemiBold"/>
                <a:ea typeface="Urbanist SemiBold"/>
                <a:cs typeface="Urbanist SemiBold"/>
                <a:sym typeface="Urbanist SemiBold"/>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45"/>
              <a:buNone/>
              <a:defRPr sz="1500"/>
            </a:lvl3pPr>
            <a:lvl4pPr marL="1828800" lvl="3" indent="-228600" algn="l">
              <a:lnSpc>
                <a:spcPct val="111000"/>
              </a:lnSpc>
              <a:spcBef>
                <a:spcPts val="0"/>
              </a:spcBef>
              <a:spcAft>
                <a:spcPts val="0"/>
              </a:spcAft>
              <a:buSzPts val="2145"/>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45"/>
              <a:buNone/>
              <a:defRPr sz="1500"/>
            </a:lvl7pPr>
            <a:lvl8pPr marL="3657600" lvl="7" indent="-228600" algn="l">
              <a:lnSpc>
                <a:spcPct val="110000"/>
              </a:lnSpc>
              <a:spcBef>
                <a:spcPts val="0"/>
              </a:spcBef>
              <a:spcAft>
                <a:spcPts val="0"/>
              </a:spcAft>
              <a:buSzPts val="2145"/>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cxnSp>
        <p:nvCxnSpPr>
          <p:cNvPr id="30" name="Google Shape;30;p3"/>
          <p:cNvCxnSpPr/>
          <p:nvPr/>
        </p:nvCxnSpPr>
        <p:spPr>
          <a:xfrm rot="10800000">
            <a:off x="1829410" y="6049109"/>
            <a:ext cx="0" cy="219424"/>
          </a:xfrm>
          <a:prstGeom prst="straightConnector1">
            <a:avLst/>
          </a:prstGeom>
          <a:noFill/>
          <a:ln w="19050" cap="flat" cmpd="sng">
            <a:solidFill>
              <a:schemeClr val="lt1"/>
            </a:solidFill>
            <a:prstDash val="solid"/>
            <a:miter lim="800000"/>
            <a:headEnd type="none" w="sm" len="sm"/>
            <a:tailEnd type="none" w="sm" len="sm"/>
          </a:ln>
        </p:spPr>
      </p:cxnSp>
      <p:pic>
        <p:nvPicPr>
          <p:cNvPr id="31" name="Google Shape;31;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5325" y="549275"/>
            <a:ext cx="1484129" cy="216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opfzeile, Titel und Bilder 4-spaltig">
  <p:cSld name="Kopfzeile, Titel und Bilder 4-spaltig">
    <p:spTree>
      <p:nvGrpSpPr>
        <p:cNvPr id="1" name="Shape 154"/>
        <p:cNvGrpSpPr/>
        <p:nvPr/>
      </p:nvGrpSpPr>
      <p:grpSpPr>
        <a:xfrm>
          <a:off x="0" y="0"/>
          <a:ext cx="0" cy="0"/>
          <a:chOff x="0" y="0"/>
          <a:chExt cx="0" cy="0"/>
        </a:xfrm>
      </p:grpSpPr>
      <p:sp>
        <p:nvSpPr>
          <p:cNvPr id="155" name="Google Shape;155;p21"/>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56" name="Google Shape;156;p21"/>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7" name="Google Shape;157;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158" name="Google Shape;158;p21"/>
          <p:cNvSpPr txBox="1">
            <a:spLocks noGrp="1"/>
          </p:cNvSpPr>
          <p:nvPr>
            <p:ph type="body" idx="2"/>
          </p:nvPr>
        </p:nvSpPr>
        <p:spPr>
          <a:xfrm>
            <a:off x="705599" y="5119310"/>
            <a:ext cx="2530275" cy="865566"/>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59" name="Google Shape;159;p21"/>
          <p:cNvSpPr>
            <a:spLocks noGrp="1"/>
          </p:cNvSpPr>
          <p:nvPr>
            <p:ph type="pic" idx="3"/>
          </p:nvPr>
        </p:nvSpPr>
        <p:spPr>
          <a:xfrm>
            <a:off x="707833" y="2356499"/>
            <a:ext cx="2520000" cy="2520000"/>
          </a:xfrm>
          <a:prstGeom prst="rect">
            <a:avLst/>
          </a:prstGeom>
          <a:noFill/>
          <a:ln>
            <a:noFill/>
          </a:ln>
        </p:spPr>
      </p:sp>
      <p:sp>
        <p:nvSpPr>
          <p:cNvPr id="160" name="Google Shape;160;p21"/>
          <p:cNvSpPr>
            <a:spLocks noGrp="1"/>
          </p:cNvSpPr>
          <p:nvPr>
            <p:ph type="pic" idx="4"/>
          </p:nvPr>
        </p:nvSpPr>
        <p:spPr>
          <a:xfrm>
            <a:off x="3467539" y="2356499"/>
            <a:ext cx="2520000" cy="2520000"/>
          </a:xfrm>
          <a:prstGeom prst="rect">
            <a:avLst/>
          </a:prstGeom>
          <a:noFill/>
          <a:ln>
            <a:noFill/>
          </a:ln>
        </p:spPr>
      </p:sp>
      <p:sp>
        <p:nvSpPr>
          <p:cNvPr id="161" name="Google Shape;161;p21"/>
          <p:cNvSpPr>
            <a:spLocks noGrp="1"/>
          </p:cNvSpPr>
          <p:nvPr>
            <p:ph type="pic" idx="5"/>
          </p:nvPr>
        </p:nvSpPr>
        <p:spPr>
          <a:xfrm>
            <a:off x="6227245" y="2356499"/>
            <a:ext cx="2520000" cy="2520000"/>
          </a:xfrm>
          <a:prstGeom prst="rect">
            <a:avLst/>
          </a:prstGeom>
          <a:noFill/>
          <a:ln>
            <a:noFill/>
          </a:ln>
        </p:spPr>
      </p:sp>
      <p:sp>
        <p:nvSpPr>
          <p:cNvPr id="162" name="Google Shape;162;p21"/>
          <p:cNvSpPr>
            <a:spLocks noGrp="1"/>
          </p:cNvSpPr>
          <p:nvPr>
            <p:ph type="pic" idx="6"/>
          </p:nvPr>
        </p:nvSpPr>
        <p:spPr>
          <a:xfrm>
            <a:off x="8986952" y="2356499"/>
            <a:ext cx="2520000" cy="2520000"/>
          </a:xfrm>
          <a:prstGeom prst="rect">
            <a:avLst/>
          </a:prstGeom>
          <a:noFill/>
          <a:ln>
            <a:noFill/>
          </a:ln>
        </p:spPr>
      </p:sp>
      <p:sp>
        <p:nvSpPr>
          <p:cNvPr id="163" name="Google Shape;163;p21"/>
          <p:cNvSpPr txBox="1">
            <a:spLocks noGrp="1"/>
          </p:cNvSpPr>
          <p:nvPr>
            <p:ph type="body" idx="7"/>
          </p:nvPr>
        </p:nvSpPr>
        <p:spPr>
          <a:xfrm>
            <a:off x="3467539" y="5119309"/>
            <a:ext cx="2520000" cy="865567"/>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64" name="Google Shape;164;p21"/>
          <p:cNvSpPr txBox="1">
            <a:spLocks noGrp="1"/>
          </p:cNvSpPr>
          <p:nvPr>
            <p:ph type="body" idx="8"/>
          </p:nvPr>
        </p:nvSpPr>
        <p:spPr>
          <a:xfrm>
            <a:off x="6219204" y="5119309"/>
            <a:ext cx="2520000" cy="865567"/>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65" name="Google Shape;165;p21"/>
          <p:cNvSpPr txBox="1">
            <a:spLocks noGrp="1"/>
          </p:cNvSpPr>
          <p:nvPr>
            <p:ph type="body" idx="9"/>
          </p:nvPr>
        </p:nvSpPr>
        <p:spPr>
          <a:xfrm>
            <a:off x="8986952" y="5119309"/>
            <a:ext cx="2520000" cy="865567"/>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66" name="Google Shape;166;p21"/>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67" name="Google Shape;167;p2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3067">
          <p15:clr>
            <a:srgbClr val="FBAE40"/>
          </p15:clr>
        </p15:guide>
        <p15:guide id="6" orient="horz" pos="322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Zahlen 4-spaltig">
  <p:cSld name="Titel und Zahlen 4-spaltig">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2"/>
          <p:cNvSpPr txBox="1">
            <a:spLocks noGrp="1"/>
          </p:cNvSpPr>
          <p:nvPr>
            <p:ph type="body" idx="1"/>
          </p:nvPr>
        </p:nvSpPr>
        <p:spPr>
          <a:xfrm>
            <a:off x="70336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1" name="Google Shape;171;p22"/>
          <p:cNvSpPr txBox="1">
            <a:spLocks noGrp="1"/>
          </p:cNvSpPr>
          <p:nvPr>
            <p:ph type="body" idx="2"/>
          </p:nvPr>
        </p:nvSpPr>
        <p:spPr>
          <a:xfrm>
            <a:off x="345503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2" name="Google Shape;172;p22"/>
          <p:cNvSpPr txBox="1">
            <a:spLocks noGrp="1"/>
          </p:cNvSpPr>
          <p:nvPr>
            <p:ph type="body" idx="3"/>
          </p:nvPr>
        </p:nvSpPr>
        <p:spPr>
          <a:xfrm>
            <a:off x="620669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3" name="Google Shape;173;p22"/>
          <p:cNvSpPr txBox="1">
            <a:spLocks noGrp="1"/>
          </p:cNvSpPr>
          <p:nvPr>
            <p:ph type="body" idx="4"/>
          </p:nvPr>
        </p:nvSpPr>
        <p:spPr>
          <a:xfrm>
            <a:off x="895836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4" name="Google Shape;174;p22"/>
          <p:cNvSpPr txBox="1">
            <a:spLocks noGrp="1"/>
          </p:cNvSpPr>
          <p:nvPr>
            <p:ph type="body" idx="5"/>
          </p:nvPr>
        </p:nvSpPr>
        <p:spPr>
          <a:xfrm>
            <a:off x="8954792"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5" name="Google Shape;175;p22"/>
          <p:cNvSpPr txBox="1">
            <a:spLocks noGrp="1"/>
          </p:cNvSpPr>
          <p:nvPr>
            <p:ph type="body" idx="6"/>
          </p:nvPr>
        </p:nvSpPr>
        <p:spPr>
          <a:xfrm>
            <a:off x="3451656" y="195262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6" name="Google Shape;176;p22"/>
          <p:cNvSpPr txBox="1">
            <a:spLocks noGrp="1"/>
          </p:cNvSpPr>
          <p:nvPr>
            <p:ph type="body" idx="7"/>
          </p:nvPr>
        </p:nvSpPr>
        <p:spPr>
          <a:xfrm>
            <a:off x="6203224"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7" name="Google Shape;177;p22"/>
          <p:cNvSpPr txBox="1">
            <a:spLocks noGrp="1"/>
          </p:cNvSpPr>
          <p:nvPr>
            <p:ph type="body" idx="8"/>
          </p:nvPr>
        </p:nvSpPr>
        <p:spPr>
          <a:xfrm>
            <a:off x="695325" y="195262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78" name="Google Shape;178;p22"/>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79" name="Google Shape;179;p22"/>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22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opfzeile, Titel und Zahlen 4-spaltig">
  <p:cSld name="Kopfzeile, Titel und Zahlen 4-spaltig">
    <p:spTree>
      <p:nvGrpSpPr>
        <p:cNvPr id="1" name="Shape 180"/>
        <p:cNvGrpSpPr/>
        <p:nvPr/>
      </p:nvGrpSpPr>
      <p:grpSpPr>
        <a:xfrm>
          <a:off x="0" y="0"/>
          <a:ext cx="0" cy="0"/>
          <a:chOff x="0" y="0"/>
          <a:chExt cx="0" cy="0"/>
        </a:xfrm>
      </p:grpSpPr>
      <p:sp>
        <p:nvSpPr>
          <p:cNvPr id="181" name="Google Shape;181;p23"/>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2" name="Google Shape;182;p23"/>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184" name="Google Shape;184;p23"/>
          <p:cNvSpPr txBox="1">
            <a:spLocks noGrp="1"/>
          </p:cNvSpPr>
          <p:nvPr>
            <p:ph type="body" idx="2"/>
          </p:nvPr>
        </p:nvSpPr>
        <p:spPr>
          <a:xfrm>
            <a:off x="70467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5" name="Google Shape;185;p23"/>
          <p:cNvSpPr txBox="1">
            <a:spLocks noGrp="1"/>
          </p:cNvSpPr>
          <p:nvPr>
            <p:ph type="body" idx="3"/>
          </p:nvPr>
        </p:nvSpPr>
        <p:spPr>
          <a:xfrm>
            <a:off x="345634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6" name="Google Shape;186;p23"/>
          <p:cNvSpPr txBox="1">
            <a:spLocks noGrp="1"/>
          </p:cNvSpPr>
          <p:nvPr>
            <p:ph type="body" idx="4"/>
          </p:nvPr>
        </p:nvSpPr>
        <p:spPr>
          <a:xfrm>
            <a:off x="620800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7" name="Google Shape;187;p23"/>
          <p:cNvSpPr txBox="1">
            <a:spLocks noGrp="1"/>
          </p:cNvSpPr>
          <p:nvPr>
            <p:ph type="body" idx="5"/>
          </p:nvPr>
        </p:nvSpPr>
        <p:spPr>
          <a:xfrm>
            <a:off x="895967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8" name="Google Shape;188;p23"/>
          <p:cNvSpPr txBox="1">
            <a:spLocks noGrp="1"/>
          </p:cNvSpPr>
          <p:nvPr>
            <p:ph type="body" idx="6"/>
          </p:nvPr>
        </p:nvSpPr>
        <p:spPr>
          <a:xfrm>
            <a:off x="8956101"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89" name="Google Shape;189;p23"/>
          <p:cNvSpPr txBox="1">
            <a:spLocks noGrp="1"/>
          </p:cNvSpPr>
          <p:nvPr>
            <p:ph type="body" idx="7"/>
          </p:nvPr>
        </p:nvSpPr>
        <p:spPr>
          <a:xfrm>
            <a:off x="3452965" y="234753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90" name="Google Shape;190;p23"/>
          <p:cNvSpPr txBox="1">
            <a:spLocks noGrp="1"/>
          </p:cNvSpPr>
          <p:nvPr>
            <p:ph type="body" idx="8"/>
          </p:nvPr>
        </p:nvSpPr>
        <p:spPr>
          <a:xfrm>
            <a:off x="6204533"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91" name="Google Shape;191;p23"/>
          <p:cNvSpPr txBox="1">
            <a:spLocks noGrp="1"/>
          </p:cNvSpPr>
          <p:nvPr>
            <p:ph type="body" idx="9"/>
          </p:nvPr>
        </p:nvSpPr>
        <p:spPr>
          <a:xfrm>
            <a:off x="696634" y="234753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dk2"/>
              </a:buClr>
              <a:buSzPts val="6000"/>
              <a:buNone/>
              <a:defRPr sz="6000" b="1" i="0">
                <a:solidFill>
                  <a:schemeClr val="dk2"/>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92" name="Google Shape;192;p23"/>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193" name="Google Shape;193;p23"/>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p15:clr>
            <a:srgbClr val="FBAE40"/>
          </p15:clr>
        </p15:guide>
        <p15:guide id="6" orient="horz" pos="25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194"/>
        <p:cNvGrpSpPr/>
        <p:nvPr/>
      </p:nvGrpSpPr>
      <p:grpSpPr>
        <a:xfrm>
          <a:off x="0" y="0"/>
          <a:ext cx="0" cy="0"/>
          <a:chOff x="0" y="0"/>
          <a:chExt cx="0" cy="0"/>
        </a:xfrm>
      </p:grpSpPr>
      <p:sp>
        <p:nvSpPr>
          <p:cNvPr id="195" name="Google Shape;195;p24"/>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196" name="Google Shape;196;p24"/>
          <p:cNvSpPr txBox="1">
            <a:spLocks noGrp="1"/>
          </p:cNvSpPr>
          <p:nvPr>
            <p:ph type="title"/>
          </p:nvPr>
        </p:nvSpPr>
        <p:spPr>
          <a:xfrm>
            <a:off x="700462" y="558277"/>
            <a:ext cx="3626688"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body" idx="1"/>
          </p:nvPr>
        </p:nvSpPr>
        <p:spPr>
          <a:xfrm>
            <a:off x="704852" y="1952625"/>
            <a:ext cx="3626688"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98" name="Google Shape;198;p24"/>
          <p:cNvSpPr txBox="1">
            <a:spLocks noGrp="1"/>
          </p:cNvSpPr>
          <p:nvPr>
            <p:ph type="body" idx="2"/>
          </p:nvPr>
        </p:nvSpPr>
        <p:spPr>
          <a:xfrm>
            <a:off x="7859712" y="1966913"/>
            <a:ext cx="3626688" cy="2924175"/>
          </a:xfrm>
          <a:prstGeom prst="rect">
            <a:avLst/>
          </a:prstGeom>
          <a:noFill/>
          <a:ln>
            <a:noFill/>
          </a:ln>
        </p:spPr>
        <p:txBody>
          <a:bodyPr spcFirstLastPara="1" wrap="square" lIns="0" tIns="0" rIns="0" bIns="0" anchor="ctr" anchorCtr="0">
            <a:noAutofit/>
          </a:bodyPr>
          <a:lstStyle>
            <a:lvl1pPr marL="457200" lvl="0" indent="-228600" algn="l">
              <a:lnSpc>
                <a:spcPct val="111000"/>
              </a:lnSpc>
              <a:spcBef>
                <a:spcPts val="1200"/>
              </a:spcBef>
              <a:spcAft>
                <a:spcPts val="0"/>
              </a:spcAft>
              <a:buClr>
                <a:schemeClr val="lt1"/>
              </a:buClr>
              <a:buSzPts val="1400"/>
              <a:buNone/>
              <a:defRPr sz="1400">
                <a:solidFill>
                  <a:schemeClr val="lt1"/>
                </a:solidFill>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199" name="Google Shape;199;p24"/>
          <p:cNvSpPr>
            <a:spLocks noGrp="1"/>
          </p:cNvSpPr>
          <p:nvPr>
            <p:ph type="pic" idx="3"/>
          </p:nvPr>
        </p:nvSpPr>
        <p:spPr>
          <a:xfrm>
            <a:off x="5110390" y="1269000"/>
            <a:ext cx="1980000" cy="4320000"/>
          </a:xfrm>
          <a:prstGeom prst="roundRect">
            <a:avLst>
              <a:gd name="adj" fmla="val 14743"/>
            </a:avLst>
          </a:prstGeom>
          <a:solidFill>
            <a:srgbClr val="FCFAFA"/>
          </a:solidFill>
          <a:ln w="73025" cap="flat" cmpd="sng">
            <a:solidFill>
              <a:schemeClr val="dk1"/>
            </a:solidFill>
            <a:prstDash val="solid"/>
            <a:round/>
            <a:headEnd type="none" w="sm" len="sm"/>
            <a:tailEnd type="none" w="sm" len="sm"/>
          </a:ln>
          <a:effectLst>
            <a:outerShdw blurRad="381000" dist="38100" dir="2700000" algn="tl" rotWithShape="0">
              <a:srgbClr val="000000">
                <a:alpha val="4705"/>
              </a:srgbClr>
            </a:outerShdw>
          </a:effectLst>
        </p:spPr>
      </p:sp>
      <p:sp>
        <p:nvSpPr>
          <p:cNvPr id="200" name="Google Shape;200;p24"/>
          <p:cNvSpPr/>
          <p:nvPr/>
        </p:nvSpPr>
        <p:spPr>
          <a:xfrm>
            <a:off x="5785610" y="1377338"/>
            <a:ext cx="612000" cy="180000"/>
          </a:xfrm>
          <a:prstGeom prst="round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01" name="Google Shape;201;p24"/>
          <p:cNvSpPr/>
          <p:nvPr/>
        </p:nvSpPr>
        <p:spPr>
          <a:xfrm>
            <a:off x="6252634" y="1441938"/>
            <a:ext cx="45719" cy="50800"/>
          </a:xfrm>
          <a:prstGeom prst="ellipse">
            <a:avLst/>
          </a:prstGeom>
          <a:solidFill>
            <a:srgbClr val="554444"/>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02" name="Google Shape;202;p24"/>
          <p:cNvSpPr txBox="1">
            <a:spLocks noGrp="1"/>
          </p:cNvSpPr>
          <p:nvPr>
            <p:ph type="ftr" idx="11"/>
          </p:nvPr>
        </p:nvSpPr>
        <p:spPr>
          <a:xfrm>
            <a:off x="1260000" y="6310800"/>
            <a:ext cx="3600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03" name="Google Shape;203;p2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04" name="Google Shape;204;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4951">
          <p15:clr>
            <a:srgbClr val="FBAE40"/>
          </p15:clr>
        </p15:guide>
        <p15:guide id="2" pos="2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Kopfzeile, Titel, Inhalt und Smartphone-Abbildung">
  <p:cSld name="Kopfzeile, Titel, Inhalt und Smartphone-Abbildung">
    <p:spTree>
      <p:nvGrpSpPr>
        <p:cNvPr id="1" name="Shape 205"/>
        <p:cNvGrpSpPr/>
        <p:nvPr/>
      </p:nvGrpSpPr>
      <p:grpSpPr>
        <a:xfrm>
          <a:off x="0" y="0"/>
          <a:ext cx="0" cy="0"/>
          <a:chOff x="0" y="0"/>
          <a:chExt cx="0" cy="0"/>
        </a:xfrm>
      </p:grpSpPr>
      <p:sp>
        <p:nvSpPr>
          <p:cNvPr id="206" name="Google Shape;206;p25"/>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pic>
        <p:nvPicPr>
          <p:cNvPr id="207" name="Google Shape;207;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272099" y="6309700"/>
            <a:ext cx="1232560" cy="183600"/>
          </a:xfrm>
          <a:prstGeom prst="rect">
            <a:avLst/>
          </a:prstGeom>
          <a:noFill/>
          <a:ln>
            <a:noFill/>
          </a:ln>
        </p:spPr>
      </p:pic>
      <p:sp>
        <p:nvSpPr>
          <p:cNvPr id="208" name="Google Shape;208;p25"/>
          <p:cNvSpPr txBox="1">
            <a:spLocks noGrp="1"/>
          </p:cNvSpPr>
          <p:nvPr>
            <p:ph type="body" idx="1"/>
          </p:nvPr>
        </p:nvSpPr>
        <p:spPr>
          <a:xfrm>
            <a:off x="1059772" y="501119"/>
            <a:ext cx="3272516"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09" name="Google Shape;209;p25"/>
          <p:cNvSpPr txBox="1">
            <a:spLocks noGrp="1"/>
          </p:cNvSpPr>
          <p:nvPr>
            <p:ph type="title"/>
          </p:nvPr>
        </p:nvSpPr>
        <p:spPr>
          <a:xfrm>
            <a:off x="705599" y="1018429"/>
            <a:ext cx="3626689"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0" name="Google Shape;210;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211" name="Google Shape;211;p25"/>
          <p:cNvSpPr txBox="1">
            <a:spLocks noGrp="1"/>
          </p:cNvSpPr>
          <p:nvPr>
            <p:ph type="body" idx="2"/>
          </p:nvPr>
        </p:nvSpPr>
        <p:spPr>
          <a:xfrm>
            <a:off x="704852" y="1952625"/>
            <a:ext cx="3626688"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12" name="Google Shape;212;p25"/>
          <p:cNvSpPr txBox="1">
            <a:spLocks noGrp="1"/>
          </p:cNvSpPr>
          <p:nvPr>
            <p:ph type="body" idx="3"/>
          </p:nvPr>
        </p:nvSpPr>
        <p:spPr>
          <a:xfrm>
            <a:off x="7859712" y="1966913"/>
            <a:ext cx="3626688" cy="2924175"/>
          </a:xfrm>
          <a:prstGeom prst="rect">
            <a:avLst/>
          </a:prstGeom>
          <a:noFill/>
          <a:ln>
            <a:noFill/>
          </a:ln>
        </p:spPr>
        <p:txBody>
          <a:bodyPr spcFirstLastPara="1" wrap="square" lIns="0" tIns="0" rIns="0" bIns="0" anchor="ctr" anchorCtr="0">
            <a:noAutofit/>
          </a:bodyPr>
          <a:lstStyle>
            <a:lvl1pPr marL="457200" lvl="0" indent="-228600" algn="l">
              <a:lnSpc>
                <a:spcPct val="111000"/>
              </a:lnSpc>
              <a:spcBef>
                <a:spcPts val="1200"/>
              </a:spcBef>
              <a:spcAft>
                <a:spcPts val="0"/>
              </a:spcAft>
              <a:buClr>
                <a:schemeClr val="lt1"/>
              </a:buClr>
              <a:buSzPts val="1400"/>
              <a:buNone/>
              <a:defRPr sz="1400">
                <a:solidFill>
                  <a:schemeClr val="lt1"/>
                </a:solidFill>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13" name="Google Shape;213;p25"/>
          <p:cNvSpPr>
            <a:spLocks noGrp="1"/>
          </p:cNvSpPr>
          <p:nvPr>
            <p:ph type="pic" idx="4"/>
          </p:nvPr>
        </p:nvSpPr>
        <p:spPr>
          <a:xfrm>
            <a:off x="5110390" y="1269000"/>
            <a:ext cx="1980000" cy="4320000"/>
          </a:xfrm>
          <a:prstGeom prst="roundRect">
            <a:avLst>
              <a:gd name="adj" fmla="val 14743"/>
            </a:avLst>
          </a:prstGeom>
          <a:solidFill>
            <a:srgbClr val="FCFAFA"/>
          </a:solidFill>
          <a:ln w="73025" cap="flat" cmpd="sng">
            <a:solidFill>
              <a:schemeClr val="dk1"/>
            </a:solidFill>
            <a:prstDash val="solid"/>
            <a:round/>
            <a:headEnd type="none" w="sm" len="sm"/>
            <a:tailEnd type="none" w="sm" len="sm"/>
          </a:ln>
          <a:effectLst>
            <a:outerShdw blurRad="381000" dist="38100" dir="2700000" algn="tl" rotWithShape="0">
              <a:srgbClr val="000000">
                <a:alpha val="4705"/>
              </a:srgbClr>
            </a:outerShdw>
          </a:effectLst>
        </p:spPr>
      </p:sp>
      <p:sp>
        <p:nvSpPr>
          <p:cNvPr id="214" name="Google Shape;214;p25"/>
          <p:cNvSpPr/>
          <p:nvPr/>
        </p:nvSpPr>
        <p:spPr>
          <a:xfrm>
            <a:off x="5785610" y="1377338"/>
            <a:ext cx="612000" cy="180000"/>
          </a:xfrm>
          <a:prstGeom prst="round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15" name="Google Shape;215;p25"/>
          <p:cNvSpPr/>
          <p:nvPr/>
        </p:nvSpPr>
        <p:spPr>
          <a:xfrm>
            <a:off x="6252634" y="1441938"/>
            <a:ext cx="45719" cy="50800"/>
          </a:xfrm>
          <a:prstGeom prst="ellipse">
            <a:avLst/>
          </a:prstGeom>
          <a:solidFill>
            <a:srgbClr val="554444"/>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16" name="Google Shape;216;p25"/>
          <p:cNvSpPr txBox="1">
            <a:spLocks noGrp="1"/>
          </p:cNvSpPr>
          <p:nvPr>
            <p:ph type="ftr" idx="11"/>
          </p:nvPr>
        </p:nvSpPr>
        <p:spPr>
          <a:xfrm>
            <a:off x="1260000" y="6310800"/>
            <a:ext cx="3600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17" name="Google Shape;217;p25"/>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18" name="Google Shape;218;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4520">
          <p15:clr>
            <a:srgbClr val="FBAE40"/>
          </p15:clr>
        </p15:guide>
        <p15:guide id="2" orient="horz" pos="1752">
          <p15:clr>
            <a:srgbClr val="FBAE40"/>
          </p15:clr>
        </p15:guide>
        <p15:guide id="3" pos="3160">
          <p15:clr>
            <a:srgbClr val="FBAE40"/>
          </p15:clr>
        </p15:guide>
        <p15:guide id="4" pos="3840">
          <p15:clr>
            <a:srgbClr val="FBAE40"/>
          </p15:clr>
        </p15:guide>
        <p15:guide id="5" pos="2729">
          <p15:clr>
            <a:srgbClr val="FBAE40"/>
          </p15:clr>
        </p15:guide>
        <p15:guide id="6"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el und Inhalt">
  <p:cSld name="2_Titel und Inhalt">
    <p:spTree>
      <p:nvGrpSpPr>
        <p:cNvPr id="1" name="Shape 219"/>
        <p:cNvGrpSpPr/>
        <p:nvPr/>
      </p:nvGrpSpPr>
      <p:grpSpPr>
        <a:xfrm>
          <a:off x="0" y="0"/>
          <a:ext cx="0" cy="0"/>
          <a:chOff x="0" y="0"/>
          <a:chExt cx="0" cy="0"/>
        </a:xfrm>
      </p:grpSpPr>
      <p:sp>
        <p:nvSpPr>
          <p:cNvPr id="220" name="Google Shape;220;p26"/>
          <p:cNvSpPr/>
          <p:nvPr/>
        </p:nvSpPr>
        <p:spPr>
          <a:xfrm>
            <a:off x="6096000" y="0"/>
            <a:ext cx="6096000"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21" name="Google Shape;221;p26"/>
          <p:cNvSpPr txBox="1">
            <a:spLocks noGrp="1"/>
          </p:cNvSpPr>
          <p:nvPr>
            <p:ph type="title"/>
          </p:nvPr>
        </p:nvSpPr>
        <p:spPr>
          <a:xfrm>
            <a:off x="700462" y="558277"/>
            <a:ext cx="3626688"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26"/>
          <p:cNvSpPr txBox="1">
            <a:spLocks noGrp="1"/>
          </p:cNvSpPr>
          <p:nvPr>
            <p:ph type="body" idx="1"/>
          </p:nvPr>
        </p:nvSpPr>
        <p:spPr>
          <a:xfrm>
            <a:off x="704852" y="1952625"/>
            <a:ext cx="3626688"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23" name="Google Shape;223;p26"/>
          <p:cNvSpPr txBox="1">
            <a:spLocks noGrp="1"/>
          </p:cNvSpPr>
          <p:nvPr>
            <p:ph type="body" idx="2"/>
          </p:nvPr>
        </p:nvSpPr>
        <p:spPr>
          <a:xfrm>
            <a:off x="7859712" y="1966913"/>
            <a:ext cx="3626688" cy="2924175"/>
          </a:xfrm>
          <a:prstGeom prst="rect">
            <a:avLst/>
          </a:prstGeom>
          <a:noFill/>
          <a:ln>
            <a:noFill/>
          </a:ln>
        </p:spPr>
        <p:txBody>
          <a:bodyPr spcFirstLastPara="1" wrap="square" lIns="0" tIns="0" rIns="0" bIns="0" anchor="ctr" anchorCtr="0">
            <a:noAutofit/>
          </a:bodyPr>
          <a:lstStyle>
            <a:lvl1pPr marL="457200" lvl="0" indent="-228600" algn="l">
              <a:lnSpc>
                <a:spcPct val="111000"/>
              </a:lnSpc>
              <a:spcBef>
                <a:spcPts val="1200"/>
              </a:spcBef>
              <a:spcAft>
                <a:spcPts val="0"/>
              </a:spcAft>
              <a:buClr>
                <a:schemeClr val="dk1"/>
              </a:buClr>
              <a:buSzPts val="1400"/>
              <a:buNone/>
              <a:defRPr sz="1400" b="0">
                <a:solidFill>
                  <a:schemeClr val="dk1"/>
                </a:solidFill>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24" name="Google Shape;224;p26"/>
          <p:cNvSpPr>
            <a:spLocks noGrp="1"/>
          </p:cNvSpPr>
          <p:nvPr>
            <p:ph type="pic" idx="3"/>
          </p:nvPr>
        </p:nvSpPr>
        <p:spPr>
          <a:xfrm>
            <a:off x="5110390" y="1269000"/>
            <a:ext cx="1980000" cy="4320000"/>
          </a:xfrm>
          <a:prstGeom prst="roundRect">
            <a:avLst>
              <a:gd name="adj" fmla="val 14743"/>
            </a:avLst>
          </a:prstGeom>
          <a:solidFill>
            <a:srgbClr val="FCFAFA"/>
          </a:solidFill>
          <a:ln w="73025" cap="flat" cmpd="sng">
            <a:solidFill>
              <a:schemeClr val="dk1"/>
            </a:solidFill>
            <a:prstDash val="solid"/>
            <a:round/>
            <a:headEnd type="none" w="sm" len="sm"/>
            <a:tailEnd type="none" w="sm" len="sm"/>
          </a:ln>
          <a:effectLst>
            <a:outerShdw blurRad="381000" dist="38100" dir="2700000" algn="tl" rotWithShape="0">
              <a:srgbClr val="000000">
                <a:alpha val="4705"/>
              </a:srgbClr>
            </a:outerShdw>
          </a:effectLst>
        </p:spPr>
      </p:sp>
      <p:sp>
        <p:nvSpPr>
          <p:cNvPr id="225" name="Google Shape;225;p26"/>
          <p:cNvSpPr/>
          <p:nvPr/>
        </p:nvSpPr>
        <p:spPr>
          <a:xfrm>
            <a:off x="5785610" y="1377338"/>
            <a:ext cx="612000" cy="180000"/>
          </a:xfrm>
          <a:prstGeom prst="round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26" name="Google Shape;226;p26"/>
          <p:cNvSpPr/>
          <p:nvPr/>
        </p:nvSpPr>
        <p:spPr>
          <a:xfrm>
            <a:off x="6252634" y="1441938"/>
            <a:ext cx="45719" cy="50800"/>
          </a:xfrm>
          <a:prstGeom prst="ellipse">
            <a:avLst/>
          </a:prstGeom>
          <a:solidFill>
            <a:srgbClr val="554444"/>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27" name="Google Shape;227;p26"/>
          <p:cNvSpPr txBox="1">
            <a:spLocks noGrp="1"/>
          </p:cNvSpPr>
          <p:nvPr>
            <p:ph type="ftr" idx="11"/>
          </p:nvPr>
        </p:nvSpPr>
        <p:spPr>
          <a:xfrm>
            <a:off x="1260000" y="6310800"/>
            <a:ext cx="3600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28" name="Google Shape;228;p26"/>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29" name="Google Shape;229;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951">
          <p15:clr>
            <a:srgbClr val="FBAE40"/>
          </p15:clr>
        </p15:guide>
        <p15:guide id="2" pos="27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Kopfzeile, Titel, Inhalt und Smartphone-Abbildung auf Grau">
  <p:cSld name="Kopfzeile, Titel, Inhalt und Smartphone-Abbildung auf Grau">
    <p:spTree>
      <p:nvGrpSpPr>
        <p:cNvPr id="1" name="Shape 230"/>
        <p:cNvGrpSpPr/>
        <p:nvPr/>
      </p:nvGrpSpPr>
      <p:grpSpPr>
        <a:xfrm>
          <a:off x="0" y="0"/>
          <a:ext cx="0" cy="0"/>
          <a:chOff x="0" y="0"/>
          <a:chExt cx="0" cy="0"/>
        </a:xfrm>
      </p:grpSpPr>
      <p:sp>
        <p:nvSpPr>
          <p:cNvPr id="231" name="Google Shape;231;p27"/>
          <p:cNvSpPr/>
          <p:nvPr/>
        </p:nvSpPr>
        <p:spPr>
          <a:xfrm>
            <a:off x="6096000" y="0"/>
            <a:ext cx="6096000"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32" name="Google Shape;232;p27"/>
          <p:cNvSpPr txBox="1">
            <a:spLocks noGrp="1"/>
          </p:cNvSpPr>
          <p:nvPr>
            <p:ph type="body" idx="1"/>
          </p:nvPr>
        </p:nvSpPr>
        <p:spPr>
          <a:xfrm>
            <a:off x="1059772" y="501119"/>
            <a:ext cx="3272516"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33" name="Google Shape;233;p27"/>
          <p:cNvSpPr txBox="1">
            <a:spLocks noGrp="1"/>
          </p:cNvSpPr>
          <p:nvPr>
            <p:ph type="title"/>
          </p:nvPr>
        </p:nvSpPr>
        <p:spPr>
          <a:xfrm>
            <a:off x="705599" y="1018429"/>
            <a:ext cx="3626689"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4" name="Google Shape;234;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235" name="Google Shape;235;p27"/>
          <p:cNvSpPr txBox="1">
            <a:spLocks noGrp="1"/>
          </p:cNvSpPr>
          <p:nvPr>
            <p:ph type="body" idx="2"/>
          </p:nvPr>
        </p:nvSpPr>
        <p:spPr>
          <a:xfrm>
            <a:off x="704852" y="1952625"/>
            <a:ext cx="3626688"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36" name="Google Shape;236;p27"/>
          <p:cNvSpPr txBox="1">
            <a:spLocks noGrp="1"/>
          </p:cNvSpPr>
          <p:nvPr>
            <p:ph type="body" idx="3"/>
          </p:nvPr>
        </p:nvSpPr>
        <p:spPr>
          <a:xfrm>
            <a:off x="7859712" y="1966913"/>
            <a:ext cx="3626688" cy="2924175"/>
          </a:xfrm>
          <a:prstGeom prst="rect">
            <a:avLst/>
          </a:prstGeom>
          <a:noFill/>
          <a:ln>
            <a:noFill/>
          </a:ln>
        </p:spPr>
        <p:txBody>
          <a:bodyPr spcFirstLastPara="1" wrap="square" lIns="0" tIns="0" rIns="0" bIns="0" anchor="ctr" anchorCtr="0">
            <a:noAutofit/>
          </a:bodyPr>
          <a:lstStyle>
            <a:lvl1pPr marL="457200" lvl="0" indent="-228600" algn="l">
              <a:lnSpc>
                <a:spcPct val="111000"/>
              </a:lnSpc>
              <a:spcBef>
                <a:spcPts val="1200"/>
              </a:spcBef>
              <a:spcAft>
                <a:spcPts val="0"/>
              </a:spcAft>
              <a:buClr>
                <a:schemeClr val="dk1"/>
              </a:buClr>
              <a:buSzPts val="1400"/>
              <a:buNone/>
              <a:defRPr sz="1400">
                <a:solidFill>
                  <a:schemeClr val="dk1"/>
                </a:solidFill>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37" name="Google Shape;237;p27"/>
          <p:cNvSpPr>
            <a:spLocks noGrp="1"/>
          </p:cNvSpPr>
          <p:nvPr>
            <p:ph type="pic" idx="4"/>
          </p:nvPr>
        </p:nvSpPr>
        <p:spPr>
          <a:xfrm>
            <a:off x="5110390" y="1269000"/>
            <a:ext cx="1980000" cy="4320000"/>
          </a:xfrm>
          <a:prstGeom prst="roundRect">
            <a:avLst>
              <a:gd name="adj" fmla="val 14743"/>
            </a:avLst>
          </a:prstGeom>
          <a:solidFill>
            <a:srgbClr val="FCFAFA"/>
          </a:solidFill>
          <a:ln w="73025" cap="flat" cmpd="sng">
            <a:solidFill>
              <a:schemeClr val="dk1"/>
            </a:solidFill>
            <a:prstDash val="solid"/>
            <a:round/>
            <a:headEnd type="none" w="sm" len="sm"/>
            <a:tailEnd type="none" w="sm" len="sm"/>
          </a:ln>
          <a:effectLst>
            <a:outerShdw blurRad="381000" dist="38100" dir="2700000" algn="tl" rotWithShape="0">
              <a:srgbClr val="000000">
                <a:alpha val="4705"/>
              </a:srgbClr>
            </a:outerShdw>
          </a:effectLst>
        </p:spPr>
      </p:sp>
      <p:sp>
        <p:nvSpPr>
          <p:cNvPr id="238" name="Google Shape;238;p27"/>
          <p:cNvSpPr/>
          <p:nvPr/>
        </p:nvSpPr>
        <p:spPr>
          <a:xfrm>
            <a:off x="5785610" y="1377338"/>
            <a:ext cx="612000" cy="180000"/>
          </a:xfrm>
          <a:prstGeom prst="round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39" name="Google Shape;239;p27"/>
          <p:cNvSpPr/>
          <p:nvPr/>
        </p:nvSpPr>
        <p:spPr>
          <a:xfrm>
            <a:off x="6252634" y="1441938"/>
            <a:ext cx="45719" cy="50800"/>
          </a:xfrm>
          <a:prstGeom prst="ellipse">
            <a:avLst/>
          </a:prstGeom>
          <a:solidFill>
            <a:srgbClr val="554444"/>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40" name="Google Shape;240;p27"/>
          <p:cNvSpPr txBox="1">
            <a:spLocks noGrp="1"/>
          </p:cNvSpPr>
          <p:nvPr>
            <p:ph type="ftr" idx="11"/>
          </p:nvPr>
        </p:nvSpPr>
        <p:spPr>
          <a:xfrm>
            <a:off x="1260000" y="6310800"/>
            <a:ext cx="3600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41" name="Google Shape;241;p27"/>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42" name="Google Shape;242;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520">
          <p15:clr>
            <a:srgbClr val="FBAE40"/>
          </p15:clr>
        </p15:guide>
        <p15:guide id="2" orient="horz" pos="1752">
          <p15:clr>
            <a:srgbClr val="FBAE40"/>
          </p15:clr>
        </p15:guide>
        <p15:guide id="3" pos="3160">
          <p15:clr>
            <a:srgbClr val="FBAE40"/>
          </p15:clr>
        </p15:guide>
        <p15:guide id="4" pos="3840">
          <p15:clr>
            <a:srgbClr val="FBAE40"/>
          </p15:clr>
        </p15:guide>
        <p15:guide id="5" pos="2729">
          <p15:clr>
            <a:srgbClr val="FBAE40"/>
          </p15:clr>
        </p15:guide>
        <p15:guide id="6" pos="495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el und Inhalt">
  <p:cSld name="3_Titel und Inhalt">
    <p:spTree>
      <p:nvGrpSpPr>
        <p:cNvPr id="1" name="Shape 243"/>
        <p:cNvGrpSpPr/>
        <p:nvPr/>
      </p:nvGrpSpPr>
      <p:grpSpPr>
        <a:xfrm>
          <a:off x="0" y="0"/>
          <a:ext cx="0" cy="0"/>
          <a:chOff x="0" y="0"/>
          <a:chExt cx="0" cy="0"/>
        </a:xfrm>
      </p:grpSpPr>
      <p:sp>
        <p:nvSpPr>
          <p:cNvPr id="244" name="Google Shape;244;p28"/>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45" name="Google Shape;245;p28"/>
          <p:cNvSpPr txBox="1">
            <a:spLocks noGrp="1"/>
          </p:cNvSpPr>
          <p:nvPr>
            <p:ph type="title"/>
          </p:nvPr>
        </p:nvSpPr>
        <p:spPr>
          <a:xfrm>
            <a:off x="700462" y="558277"/>
            <a:ext cx="470693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28"/>
          <p:cNvSpPr txBox="1">
            <a:spLocks noGrp="1"/>
          </p:cNvSpPr>
          <p:nvPr>
            <p:ph type="body" idx="1"/>
          </p:nvPr>
        </p:nvSpPr>
        <p:spPr>
          <a:xfrm>
            <a:off x="704852" y="1952625"/>
            <a:ext cx="4706936"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47" name="Google Shape;247;p28"/>
          <p:cNvSpPr txBox="1">
            <a:spLocks noGrp="1"/>
          </p:cNvSpPr>
          <p:nvPr>
            <p:ph type="ftr" idx="11"/>
          </p:nvPr>
        </p:nvSpPr>
        <p:spPr>
          <a:xfrm>
            <a:off x="1260000" y="6310800"/>
            <a:ext cx="4176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48" name="Google Shape;248;p28"/>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249" name="Google Shape;249;p28"/>
          <p:cNvSpPr/>
          <p:nvPr/>
        </p:nvSpPr>
        <p:spPr>
          <a:xfrm rot="10800000">
            <a:off x="8608697" y="4945261"/>
            <a:ext cx="1010014" cy="900000"/>
          </a:xfrm>
          <a:prstGeom prst="round2SameRect">
            <a:avLst>
              <a:gd name="adj1" fmla="val 16667"/>
              <a:gd name="adj2" fmla="val 0"/>
            </a:avLst>
          </a:prstGeom>
          <a:gradFill>
            <a:gsLst>
              <a:gs pos="0">
                <a:srgbClr val="E6E6E6"/>
              </a:gs>
              <a:gs pos="100000">
                <a:srgbClr val="C3C3C3"/>
              </a:gs>
            </a:gsLst>
            <a:lin ang="5400000" scaled="0"/>
          </a:gra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50" name="Google Shape;250;p28"/>
          <p:cNvSpPr>
            <a:spLocks noGrp="1"/>
          </p:cNvSpPr>
          <p:nvPr>
            <p:ph type="pic" idx="2"/>
          </p:nvPr>
        </p:nvSpPr>
        <p:spPr>
          <a:xfrm>
            <a:off x="6780212" y="2003583"/>
            <a:ext cx="4705200" cy="2651635"/>
          </a:xfrm>
          <a:prstGeom prst="round2SameRect">
            <a:avLst>
              <a:gd name="adj1" fmla="val 5241"/>
              <a:gd name="adj2" fmla="val 5289"/>
            </a:avLst>
          </a:prstGeom>
          <a:solidFill>
            <a:schemeClr val="lt1"/>
          </a:solidFill>
          <a:ln w="127000" cap="flat" cmpd="sng">
            <a:solidFill>
              <a:srgbClr val="E6E6E6"/>
            </a:solidFill>
            <a:prstDash val="solid"/>
            <a:round/>
            <a:headEnd type="none" w="sm" len="sm"/>
            <a:tailEnd type="none" w="sm" len="sm"/>
          </a:ln>
          <a:effectLst>
            <a:outerShdw dist="406400" dir="5400000" algn="t" rotWithShape="0">
              <a:srgbClr val="E6E6E6"/>
            </a:outerShdw>
          </a:effectLst>
        </p:spPr>
      </p:sp>
      <p:pic>
        <p:nvPicPr>
          <p:cNvPr id="251" name="Google Shape;251;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itel und Inhalt">
  <p:cSld name="5_Titel und Inhalt">
    <p:spTree>
      <p:nvGrpSpPr>
        <p:cNvPr id="1" name="Shape 252"/>
        <p:cNvGrpSpPr/>
        <p:nvPr/>
      </p:nvGrpSpPr>
      <p:grpSpPr>
        <a:xfrm>
          <a:off x="0" y="0"/>
          <a:ext cx="0" cy="0"/>
          <a:chOff x="0" y="0"/>
          <a:chExt cx="0" cy="0"/>
        </a:xfrm>
      </p:grpSpPr>
      <p:sp>
        <p:nvSpPr>
          <p:cNvPr id="253" name="Google Shape;253;p29"/>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54" name="Google Shape;254;p29"/>
          <p:cNvSpPr txBox="1">
            <a:spLocks noGrp="1"/>
          </p:cNvSpPr>
          <p:nvPr>
            <p:ph type="ftr" idx="11"/>
          </p:nvPr>
        </p:nvSpPr>
        <p:spPr>
          <a:xfrm>
            <a:off x="1260000" y="6310800"/>
            <a:ext cx="414736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55" name="Google Shape;255;p2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256" name="Google Shape;256;p29"/>
          <p:cNvSpPr txBox="1">
            <a:spLocks noGrp="1"/>
          </p:cNvSpPr>
          <p:nvPr>
            <p:ph type="body" idx="1"/>
          </p:nvPr>
        </p:nvSpPr>
        <p:spPr>
          <a:xfrm>
            <a:off x="1059772" y="501119"/>
            <a:ext cx="4351027"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57" name="Google Shape;257;p29"/>
          <p:cNvSpPr txBox="1">
            <a:spLocks noGrp="1"/>
          </p:cNvSpPr>
          <p:nvPr>
            <p:ph type="title"/>
          </p:nvPr>
        </p:nvSpPr>
        <p:spPr>
          <a:xfrm>
            <a:off x="705599" y="1018429"/>
            <a:ext cx="4705200"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259" name="Google Shape;259;p29"/>
          <p:cNvSpPr txBox="1">
            <a:spLocks noGrp="1"/>
          </p:cNvSpPr>
          <p:nvPr>
            <p:ph type="body" idx="2"/>
          </p:nvPr>
        </p:nvSpPr>
        <p:spPr>
          <a:xfrm>
            <a:off x="704851" y="1952625"/>
            <a:ext cx="4706189"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60" name="Google Shape;260;p29"/>
          <p:cNvSpPr/>
          <p:nvPr/>
        </p:nvSpPr>
        <p:spPr>
          <a:xfrm rot="10800000">
            <a:off x="8608697" y="4945261"/>
            <a:ext cx="1010014" cy="900000"/>
          </a:xfrm>
          <a:prstGeom prst="round2SameRect">
            <a:avLst>
              <a:gd name="adj1" fmla="val 16667"/>
              <a:gd name="adj2" fmla="val 0"/>
            </a:avLst>
          </a:prstGeom>
          <a:gradFill>
            <a:gsLst>
              <a:gs pos="0">
                <a:srgbClr val="E6E6E6"/>
              </a:gs>
              <a:gs pos="100000">
                <a:srgbClr val="C3C3C3"/>
              </a:gs>
            </a:gsLst>
            <a:lin ang="5400000" scaled="0"/>
          </a:gra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61" name="Google Shape;261;p29"/>
          <p:cNvSpPr>
            <a:spLocks noGrp="1"/>
          </p:cNvSpPr>
          <p:nvPr>
            <p:ph type="pic" idx="3"/>
          </p:nvPr>
        </p:nvSpPr>
        <p:spPr>
          <a:xfrm>
            <a:off x="6780212" y="2003583"/>
            <a:ext cx="4705200" cy="2651635"/>
          </a:xfrm>
          <a:prstGeom prst="round2SameRect">
            <a:avLst>
              <a:gd name="adj1" fmla="val 5241"/>
              <a:gd name="adj2" fmla="val 5289"/>
            </a:avLst>
          </a:prstGeom>
          <a:solidFill>
            <a:schemeClr val="lt1"/>
          </a:solidFill>
          <a:ln w="127000" cap="flat" cmpd="sng">
            <a:solidFill>
              <a:srgbClr val="E6E6E6"/>
            </a:solidFill>
            <a:prstDash val="solid"/>
            <a:round/>
            <a:headEnd type="none" w="sm" len="sm"/>
            <a:tailEnd type="none" w="sm" len="sm"/>
          </a:ln>
          <a:effectLst>
            <a:outerShdw dist="406400" dir="5400000" algn="t" rotWithShape="0">
              <a:srgbClr val="E6E6E6"/>
            </a:outerShdw>
          </a:effectLst>
        </p:spPr>
      </p:sp>
      <p:pic>
        <p:nvPicPr>
          <p:cNvPr id="262" name="Google Shape;262;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el und Inhalt">
  <p:cSld name="4_Titel und Inhalt">
    <p:spTree>
      <p:nvGrpSpPr>
        <p:cNvPr id="1" name="Shape 263"/>
        <p:cNvGrpSpPr/>
        <p:nvPr/>
      </p:nvGrpSpPr>
      <p:grpSpPr>
        <a:xfrm>
          <a:off x="0" y="0"/>
          <a:ext cx="0" cy="0"/>
          <a:chOff x="0" y="0"/>
          <a:chExt cx="0" cy="0"/>
        </a:xfrm>
      </p:grpSpPr>
      <p:sp>
        <p:nvSpPr>
          <p:cNvPr id="264" name="Google Shape;264;p30"/>
          <p:cNvSpPr/>
          <p:nvPr/>
        </p:nvSpPr>
        <p:spPr>
          <a:xfrm>
            <a:off x="6096000" y="0"/>
            <a:ext cx="6096000"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65" name="Google Shape;265;p30"/>
          <p:cNvSpPr txBox="1">
            <a:spLocks noGrp="1"/>
          </p:cNvSpPr>
          <p:nvPr>
            <p:ph type="title"/>
          </p:nvPr>
        </p:nvSpPr>
        <p:spPr>
          <a:xfrm>
            <a:off x="700462" y="558277"/>
            <a:ext cx="470693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0"/>
          <p:cNvSpPr txBox="1">
            <a:spLocks noGrp="1"/>
          </p:cNvSpPr>
          <p:nvPr>
            <p:ph type="body" idx="1"/>
          </p:nvPr>
        </p:nvSpPr>
        <p:spPr>
          <a:xfrm>
            <a:off x="704852" y="1952625"/>
            <a:ext cx="4706936"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67" name="Google Shape;267;p30"/>
          <p:cNvSpPr txBox="1">
            <a:spLocks noGrp="1"/>
          </p:cNvSpPr>
          <p:nvPr>
            <p:ph type="ftr" idx="11"/>
          </p:nvPr>
        </p:nvSpPr>
        <p:spPr>
          <a:xfrm>
            <a:off x="1260000" y="6310800"/>
            <a:ext cx="4176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68" name="Google Shape;268;p3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269" name="Google Shape;269;p30"/>
          <p:cNvSpPr/>
          <p:nvPr/>
        </p:nvSpPr>
        <p:spPr>
          <a:xfrm rot="10800000">
            <a:off x="8608697" y="4945261"/>
            <a:ext cx="1010014" cy="900000"/>
          </a:xfrm>
          <a:prstGeom prst="round2SameRect">
            <a:avLst>
              <a:gd name="adj1" fmla="val 16667"/>
              <a:gd name="adj2" fmla="val 0"/>
            </a:avLst>
          </a:prstGeom>
          <a:gradFill>
            <a:gsLst>
              <a:gs pos="0">
                <a:srgbClr val="C3C3C3"/>
              </a:gs>
              <a:gs pos="100000">
                <a:srgbClr val="8F8181"/>
              </a:gs>
            </a:gsLst>
            <a:lin ang="5400000" scaled="0"/>
          </a:gra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70" name="Google Shape;270;p30"/>
          <p:cNvSpPr>
            <a:spLocks noGrp="1"/>
          </p:cNvSpPr>
          <p:nvPr>
            <p:ph type="pic" idx="2"/>
          </p:nvPr>
        </p:nvSpPr>
        <p:spPr>
          <a:xfrm>
            <a:off x="6780212" y="2003583"/>
            <a:ext cx="4705200" cy="2651635"/>
          </a:xfrm>
          <a:prstGeom prst="round2SameRect">
            <a:avLst>
              <a:gd name="adj1" fmla="val 5241"/>
              <a:gd name="adj2" fmla="val 5289"/>
            </a:avLst>
          </a:prstGeom>
          <a:solidFill>
            <a:schemeClr val="lt1"/>
          </a:solidFill>
          <a:ln w="127000" cap="flat" cmpd="sng">
            <a:solidFill>
              <a:srgbClr val="C3C3C3"/>
            </a:solidFill>
            <a:prstDash val="solid"/>
            <a:round/>
            <a:headEnd type="none" w="sm" len="sm"/>
            <a:tailEnd type="none" w="sm" len="sm"/>
          </a:ln>
          <a:effectLst>
            <a:outerShdw dist="406400" dir="5400000" algn="t" rotWithShape="0">
              <a:srgbClr val="C3C3C3"/>
            </a:outerShdw>
          </a:effectLst>
        </p:spPr>
      </p:sp>
      <p:pic>
        <p:nvPicPr>
          <p:cNvPr id="271" name="Google Shape;271;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mit Bild links">
  <p:cSld name="Titelfolie mit Bild links">
    <p:bg>
      <p:bgPr>
        <a:solidFill>
          <a:schemeClr val="dk2"/>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5421836" y="2359549"/>
            <a:ext cx="6079584" cy="1579404"/>
          </a:xfrm>
          <a:prstGeom prst="rect">
            <a:avLst/>
          </a:prstGeom>
          <a:noFill/>
          <a:ln>
            <a:noFill/>
          </a:ln>
        </p:spPr>
        <p:txBody>
          <a:bodyPr spcFirstLastPara="1" wrap="square" lIns="0" tIns="0" rIns="0" bIns="0" anchor="b" anchorCtr="0">
            <a:normAutofit/>
          </a:bodyPr>
          <a:lstStyle>
            <a:lvl1pPr lvl="0" algn="l">
              <a:lnSpc>
                <a:spcPct val="88000"/>
              </a:lnSpc>
              <a:spcBef>
                <a:spcPts val="0"/>
              </a:spcBef>
              <a:spcAft>
                <a:spcPts val="0"/>
              </a:spcAft>
              <a:buClr>
                <a:schemeClr val="lt1"/>
              </a:buClr>
              <a:buSzPts val="6000"/>
              <a:buFont typeface="Urbanist ExtraBold"/>
              <a:buNone/>
              <a:defRPr sz="60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5421835" y="4215830"/>
            <a:ext cx="6084887" cy="31905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None/>
              <a:defRPr sz="24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35" name="Google Shape;35;p4"/>
          <p:cNvSpPr txBox="1">
            <a:spLocks noGrp="1"/>
          </p:cNvSpPr>
          <p:nvPr>
            <p:ph type="dt" idx="10"/>
          </p:nvPr>
        </p:nvSpPr>
        <p:spPr>
          <a:xfrm>
            <a:off x="5418780" y="6000904"/>
            <a:ext cx="971901" cy="296946"/>
          </a:xfrm>
          <a:prstGeom prst="rect">
            <a:avLst/>
          </a:prstGeom>
          <a:noFill/>
          <a:ln>
            <a:noFill/>
          </a:ln>
        </p:spPr>
        <p:txBody>
          <a:bodyPr spcFirstLastPara="1" wrap="square" lIns="0" tIns="0" rIns="0" bIns="0" anchor="ctr" anchorCtr="0">
            <a:noAutofit/>
          </a:bodyPr>
          <a:lstStyle>
            <a:lvl1pPr marR="0" lvl="0" algn="l" rtl="0">
              <a:lnSpc>
                <a:spcPct val="111000"/>
              </a:lnSpc>
              <a:spcBef>
                <a:spcPts val="1200"/>
              </a:spcBef>
              <a:spcAft>
                <a:spcPts val="0"/>
              </a:spcAft>
              <a:buClr>
                <a:schemeClr val="lt1"/>
              </a:buClr>
              <a:buSzPts val="1500"/>
              <a:buFont typeface="Arial"/>
              <a:buNone/>
              <a:defRPr sz="1500" b="0" i="0" u="none" strike="noStrike" cap="none">
                <a:solidFill>
                  <a:schemeClr val="lt1"/>
                </a:solidFill>
                <a:latin typeface="Urbanist SemiBold"/>
                <a:ea typeface="Urbanist SemiBold"/>
                <a:cs typeface="Urbanist SemiBold"/>
                <a:sym typeface="Urbanist SemiBold"/>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36" name="Google Shape;36;p4"/>
          <p:cNvSpPr txBox="1">
            <a:spLocks noGrp="1"/>
          </p:cNvSpPr>
          <p:nvPr>
            <p:ph type="body" idx="2"/>
          </p:nvPr>
        </p:nvSpPr>
        <p:spPr>
          <a:xfrm>
            <a:off x="6782648" y="6000904"/>
            <a:ext cx="4093777" cy="296946"/>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0"/>
              </a:spcBef>
              <a:spcAft>
                <a:spcPts val="0"/>
              </a:spcAft>
              <a:buClr>
                <a:schemeClr val="lt1"/>
              </a:buClr>
              <a:buSzPts val="1500"/>
              <a:buNone/>
              <a:defRPr sz="1500" b="0" i="0">
                <a:solidFill>
                  <a:schemeClr val="lt1"/>
                </a:solidFill>
                <a:latin typeface="Urbanist SemiBold"/>
                <a:ea typeface="Urbanist SemiBold"/>
                <a:cs typeface="Urbanist SemiBold"/>
                <a:sym typeface="Urbanist SemiBold"/>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45"/>
              <a:buNone/>
              <a:defRPr sz="1500"/>
            </a:lvl3pPr>
            <a:lvl4pPr marL="1828800" lvl="3" indent="-228600" algn="l">
              <a:lnSpc>
                <a:spcPct val="111000"/>
              </a:lnSpc>
              <a:spcBef>
                <a:spcPts val="0"/>
              </a:spcBef>
              <a:spcAft>
                <a:spcPts val="0"/>
              </a:spcAft>
              <a:buSzPts val="2145"/>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45"/>
              <a:buNone/>
              <a:defRPr sz="1500"/>
            </a:lvl7pPr>
            <a:lvl8pPr marL="3657600" lvl="7" indent="-228600" algn="l">
              <a:lnSpc>
                <a:spcPct val="110000"/>
              </a:lnSpc>
              <a:spcBef>
                <a:spcPts val="0"/>
              </a:spcBef>
              <a:spcAft>
                <a:spcPts val="0"/>
              </a:spcAft>
              <a:buSzPts val="2145"/>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pic>
        <p:nvPicPr>
          <p:cNvPr id="37" name="Google Shape;37;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cxnSp>
        <p:nvCxnSpPr>
          <p:cNvPr id="38" name="Google Shape;38;p4"/>
          <p:cNvCxnSpPr/>
          <p:nvPr/>
        </p:nvCxnSpPr>
        <p:spPr>
          <a:xfrm rot="10800000">
            <a:off x="6582279" y="6049109"/>
            <a:ext cx="0" cy="219424"/>
          </a:xfrm>
          <a:prstGeom prst="straightConnector1">
            <a:avLst/>
          </a:prstGeom>
          <a:noFill/>
          <a:ln w="19050" cap="flat" cmpd="sng">
            <a:solidFill>
              <a:schemeClr val="lt1"/>
            </a:solidFill>
            <a:prstDash val="solid"/>
            <a:miter lim="800000"/>
            <a:headEnd type="none" w="sm" len="sm"/>
            <a:tailEnd type="none" w="sm" len="sm"/>
          </a:ln>
        </p:spPr>
      </p:cxnSp>
      <p:sp>
        <p:nvSpPr>
          <p:cNvPr id="39" name="Google Shape;39;p4"/>
          <p:cNvSpPr>
            <a:spLocks noGrp="1"/>
          </p:cNvSpPr>
          <p:nvPr>
            <p:ph type="pic" idx="3"/>
          </p:nvPr>
        </p:nvSpPr>
        <p:spPr>
          <a:xfrm>
            <a:off x="0" y="0"/>
            <a:ext cx="4764088" cy="6867525"/>
          </a:xfrm>
          <a:prstGeom prst="rect">
            <a:avLst/>
          </a:prstGeom>
          <a:noFill/>
          <a:ln>
            <a:noFill/>
          </a:ln>
        </p:spPr>
      </p:sp>
      <p:pic>
        <p:nvPicPr>
          <p:cNvPr id="40" name="Google Shape;40;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18780" y="560150"/>
            <a:ext cx="1484129" cy="216000"/>
          </a:xfrm>
          <a:prstGeom prst="rect">
            <a:avLst/>
          </a:prstGeom>
          <a:noFill/>
          <a:ln>
            <a:noFill/>
          </a:ln>
        </p:spPr>
      </p:pic>
      <p:pic>
        <p:nvPicPr>
          <p:cNvPr id="41" name="Google Shape;41;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243632" y="5989671"/>
            <a:ext cx="253043" cy="319054"/>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el und Inhalt">
  <p:cSld name="6_Titel und Inhalt">
    <p:spTree>
      <p:nvGrpSpPr>
        <p:cNvPr id="1" name="Shape 272"/>
        <p:cNvGrpSpPr/>
        <p:nvPr/>
      </p:nvGrpSpPr>
      <p:grpSpPr>
        <a:xfrm>
          <a:off x="0" y="0"/>
          <a:ext cx="0" cy="0"/>
          <a:chOff x="0" y="0"/>
          <a:chExt cx="0" cy="0"/>
        </a:xfrm>
      </p:grpSpPr>
      <p:sp>
        <p:nvSpPr>
          <p:cNvPr id="273" name="Google Shape;273;p31"/>
          <p:cNvSpPr/>
          <p:nvPr/>
        </p:nvSpPr>
        <p:spPr>
          <a:xfrm>
            <a:off x="6096000" y="0"/>
            <a:ext cx="6096000"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74" name="Google Shape;274;p31"/>
          <p:cNvSpPr txBox="1">
            <a:spLocks noGrp="1"/>
          </p:cNvSpPr>
          <p:nvPr>
            <p:ph type="ftr" idx="11"/>
          </p:nvPr>
        </p:nvSpPr>
        <p:spPr>
          <a:xfrm>
            <a:off x="1260000" y="6310800"/>
            <a:ext cx="4176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75" name="Google Shape;275;p3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
        <p:nvSpPr>
          <p:cNvPr id="276" name="Google Shape;276;p31"/>
          <p:cNvSpPr txBox="1">
            <a:spLocks noGrp="1"/>
          </p:cNvSpPr>
          <p:nvPr>
            <p:ph type="body" idx="1"/>
          </p:nvPr>
        </p:nvSpPr>
        <p:spPr>
          <a:xfrm>
            <a:off x="1059772" y="501119"/>
            <a:ext cx="4351027"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77" name="Google Shape;277;p31"/>
          <p:cNvSpPr txBox="1">
            <a:spLocks noGrp="1"/>
          </p:cNvSpPr>
          <p:nvPr>
            <p:ph type="title"/>
          </p:nvPr>
        </p:nvSpPr>
        <p:spPr>
          <a:xfrm>
            <a:off x="705599" y="1018429"/>
            <a:ext cx="4705200"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8" name="Google Shape;278;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279" name="Google Shape;279;p31"/>
          <p:cNvSpPr txBox="1">
            <a:spLocks noGrp="1"/>
          </p:cNvSpPr>
          <p:nvPr>
            <p:ph type="body" idx="2"/>
          </p:nvPr>
        </p:nvSpPr>
        <p:spPr>
          <a:xfrm>
            <a:off x="704851" y="1952625"/>
            <a:ext cx="4706189"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80" name="Google Shape;280;p31"/>
          <p:cNvSpPr/>
          <p:nvPr/>
        </p:nvSpPr>
        <p:spPr>
          <a:xfrm rot="10800000">
            <a:off x="8608697" y="4945261"/>
            <a:ext cx="1010014" cy="900000"/>
          </a:xfrm>
          <a:prstGeom prst="round2SameRect">
            <a:avLst>
              <a:gd name="adj1" fmla="val 16667"/>
              <a:gd name="adj2" fmla="val 0"/>
            </a:avLst>
          </a:prstGeom>
          <a:gradFill>
            <a:gsLst>
              <a:gs pos="0">
                <a:srgbClr val="C3C3C3"/>
              </a:gs>
              <a:gs pos="100000">
                <a:srgbClr val="8F8181"/>
              </a:gs>
            </a:gsLst>
            <a:lin ang="5400000" scaled="0"/>
          </a:gra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281" name="Google Shape;281;p31"/>
          <p:cNvSpPr>
            <a:spLocks noGrp="1"/>
          </p:cNvSpPr>
          <p:nvPr>
            <p:ph type="pic" idx="3"/>
          </p:nvPr>
        </p:nvSpPr>
        <p:spPr>
          <a:xfrm>
            <a:off x="6780212" y="2003583"/>
            <a:ext cx="4705200" cy="2651635"/>
          </a:xfrm>
          <a:prstGeom prst="round2SameRect">
            <a:avLst>
              <a:gd name="adj1" fmla="val 5241"/>
              <a:gd name="adj2" fmla="val 5289"/>
            </a:avLst>
          </a:prstGeom>
          <a:solidFill>
            <a:schemeClr val="lt1"/>
          </a:solidFill>
          <a:ln w="127000" cap="flat" cmpd="sng">
            <a:solidFill>
              <a:srgbClr val="C3C3C3"/>
            </a:solidFill>
            <a:prstDash val="solid"/>
            <a:round/>
            <a:headEnd type="none" w="sm" len="sm"/>
            <a:tailEnd type="none" w="sm" len="sm"/>
          </a:ln>
          <a:effectLst>
            <a:outerShdw dist="406400" dir="5400000" algn="t" rotWithShape="0">
              <a:srgbClr val="C3C3C3"/>
            </a:outerShdw>
          </a:effectLst>
        </p:spPr>
      </p:sp>
      <p:pic>
        <p:nvPicPr>
          <p:cNvPr id="282" name="Google Shape;282;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Hintergrundbild, Titel und Inhalt">
  <p:cSld name="Hintergrundbild, Titel und Inhalt">
    <p:spTree>
      <p:nvGrpSpPr>
        <p:cNvPr id="1" name="Shape 283"/>
        <p:cNvGrpSpPr/>
        <p:nvPr/>
      </p:nvGrpSpPr>
      <p:grpSpPr>
        <a:xfrm>
          <a:off x="0" y="0"/>
          <a:ext cx="0" cy="0"/>
          <a:chOff x="0" y="0"/>
          <a:chExt cx="0" cy="0"/>
        </a:xfrm>
      </p:grpSpPr>
      <p:sp>
        <p:nvSpPr>
          <p:cNvPr id="284" name="Google Shape;284;p32"/>
          <p:cNvSpPr>
            <a:spLocks noGrp="1"/>
          </p:cNvSpPr>
          <p:nvPr>
            <p:ph type="pic" idx="2"/>
          </p:nvPr>
        </p:nvSpPr>
        <p:spPr>
          <a:xfrm>
            <a:off x="0" y="0"/>
            <a:ext cx="12192000" cy="6858000"/>
          </a:xfrm>
          <a:prstGeom prst="rect">
            <a:avLst/>
          </a:prstGeom>
          <a:solidFill>
            <a:srgbClr val="DFCACA"/>
          </a:solidFill>
          <a:ln>
            <a:noFill/>
          </a:ln>
        </p:spPr>
      </p:sp>
      <p:sp>
        <p:nvSpPr>
          <p:cNvPr id="285" name="Google Shape;285;p32"/>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32"/>
          <p:cNvSpPr txBox="1">
            <a:spLocks noGrp="1"/>
          </p:cNvSpPr>
          <p:nvPr>
            <p:ph type="body" idx="1"/>
          </p:nvPr>
        </p:nvSpPr>
        <p:spPr>
          <a:xfrm>
            <a:off x="695325" y="1952626"/>
            <a:ext cx="10801350"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87" name="Google Shape;287;p32"/>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88" name="Google Shape;288;p32"/>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89" name="Google Shape;289;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Hintergrundbild, Kopfzeile, Titel und Inhalt">
  <p:cSld name="Hintergrundbild, Kopfzeile, Titel und Inhalt">
    <p:spTree>
      <p:nvGrpSpPr>
        <p:cNvPr id="1" name="Shape 290"/>
        <p:cNvGrpSpPr/>
        <p:nvPr/>
      </p:nvGrpSpPr>
      <p:grpSpPr>
        <a:xfrm>
          <a:off x="0" y="0"/>
          <a:ext cx="0" cy="0"/>
          <a:chOff x="0" y="0"/>
          <a:chExt cx="0" cy="0"/>
        </a:xfrm>
      </p:grpSpPr>
      <p:sp>
        <p:nvSpPr>
          <p:cNvPr id="291" name="Google Shape;291;p33"/>
          <p:cNvSpPr>
            <a:spLocks noGrp="1"/>
          </p:cNvSpPr>
          <p:nvPr>
            <p:ph type="pic" idx="2"/>
          </p:nvPr>
        </p:nvSpPr>
        <p:spPr>
          <a:xfrm>
            <a:off x="0" y="0"/>
            <a:ext cx="12192000" cy="6858000"/>
          </a:xfrm>
          <a:prstGeom prst="rect">
            <a:avLst/>
          </a:prstGeom>
          <a:solidFill>
            <a:srgbClr val="DFCACA"/>
          </a:solidFill>
          <a:ln>
            <a:noFill/>
          </a:ln>
        </p:spPr>
      </p:sp>
      <p:sp>
        <p:nvSpPr>
          <p:cNvPr id="292" name="Google Shape;292;p33"/>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lt1"/>
              </a:buClr>
              <a:buSzPts val="1500"/>
              <a:buNone/>
              <a:defRPr sz="1500">
                <a:solidFill>
                  <a:schemeClr val="lt1"/>
                </a:solidFill>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293" name="Google Shape;293;p33"/>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33"/>
          <p:cNvSpPr txBox="1">
            <a:spLocks noGrp="1"/>
          </p:cNvSpPr>
          <p:nvPr>
            <p:ph type="body" idx="3"/>
          </p:nvPr>
        </p:nvSpPr>
        <p:spPr>
          <a:xfrm>
            <a:off x="695325" y="2356604"/>
            <a:ext cx="10801350" cy="363565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295" name="Google Shape;295;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296" name="Google Shape;296;p33"/>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297" name="Google Shape;297;p33"/>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298" name="Google Shape;298;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275">
          <p15:clr>
            <a:srgbClr val="FBAE40"/>
          </p15:clr>
        </p15:guide>
        <p15:guide id="2" orient="horz" pos="14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und Diagramm">
  <p:cSld name="Titel und Diagramm">
    <p:spTree>
      <p:nvGrpSpPr>
        <p:cNvPr id="1" name="Shape 299"/>
        <p:cNvGrpSpPr/>
        <p:nvPr/>
      </p:nvGrpSpPr>
      <p:grpSpPr>
        <a:xfrm>
          <a:off x="0" y="0"/>
          <a:ext cx="0" cy="0"/>
          <a:chOff x="0" y="0"/>
          <a:chExt cx="0" cy="0"/>
        </a:xfrm>
      </p:grpSpPr>
      <p:sp>
        <p:nvSpPr>
          <p:cNvPr id="300" name="Google Shape;300;p34"/>
          <p:cNvSpPr/>
          <p:nvPr/>
        </p:nvSpPr>
        <p:spPr>
          <a:xfrm>
            <a:off x="0" y="1952625"/>
            <a:ext cx="12192000" cy="4905375"/>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301" name="Google Shape;301;p34"/>
          <p:cNvSpPr>
            <a:spLocks noGrp="1"/>
          </p:cNvSpPr>
          <p:nvPr>
            <p:ph type="chart" idx="2"/>
          </p:nvPr>
        </p:nvSpPr>
        <p:spPr>
          <a:xfrm>
            <a:off x="695325" y="2349500"/>
            <a:ext cx="10801350" cy="3635375"/>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02" name="Google Shape;302;p34"/>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34"/>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04" name="Google Shape;304;p3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05" name="Google Shape;305;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Kopfzeile, Titel und Diagramm">
  <p:cSld name="Kopfzeile, Titel und Diagramm">
    <p:bg>
      <p:bgPr>
        <a:solidFill>
          <a:schemeClr val="lt1"/>
        </a:solidFill>
        <a:effectLst/>
      </p:bgPr>
    </p:bg>
    <p:spTree>
      <p:nvGrpSpPr>
        <p:cNvPr id="1" name="Shape 306"/>
        <p:cNvGrpSpPr/>
        <p:nvPr/>
      </p:nvGrpSpPr>
      <p:grpSpPr>
        <a:xfrm>
          <a:off x="0" y="0"/>
          <a:ext cx="0" cy="0"/>
          <a:chOff x="0" y="0"/>
          <a:chExt cx="0" cy="0"/>
        </a:xfrm>
      </p:grpSpPr>
      <p:sp>
        <p:nvSpPr>
          <p:cNvPr id="307" name="Google Shape;307;p35"/>
          <p:cNvSpPr/>
          <p:nvPr/>
        </p:nvSpPr>
        <p:spPr>
          <a:xfrm>
            <a:off x="0" y="1952625"/>
            <a:ext cx="12192000" cy="4905375"/>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308" name="Google Shape;308;p35"/>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09" name="Google Shape;309;p35"/>
          <p:cNvSpPr txBox="1">
            <a:spLocks noGrp="1"/>
          </p:cNvSpPr>
          <p:nvPr>
            <p:ph type="title"/>
          </p:nvPr>
        </p:nvSpPr>
        <p:spPr>
          <a:xfrm>
            <a:off x="705599" y="1018429"/>
            <a:ext cx="10791076"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0" name="Google Shape;310;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311" name="Google Shape;311;p35"/>
          <p:cNvSpPr>
            <a:spLocks noGrp="1"/>
          </p:cNvSpPr>
          <p:nvPr>
            <p:ph type="chart" idx="2"/>
          </p:nvPr>
        </p:nvSpPr>
        <p:spPr>
          <a:xfrm>
            <a:off x="695325" y="2349500"/>
            <a:ext cx="10801350" cy="3635375"/>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12" name="Google Shape;312;p35"/>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13" name="Google Shape;313;p35"/>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14" name="Google Shape;314;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Inhalt und SmartArt">
  <p:cSld name="Titel, Inhalt und SmartArt">
    <p:spTree>
      <p:nvGrpSpPr>
        <p:cNvPr id="1" name="Shape 315"/>
        <p:cNvGrpSpPr/>
        <p:nvPr/>
      </p:nvGrpSpPr>
      <p:grpSpPr>
        <a:xfrm>
          <a:off x="0" y="0"/>
          <a:ext cx="0" cy="0"/>
          <a:chOff x="0" y="0"/>
          <a:chExt cx="0" cy="0"/>
        </a:xfrm>
      </p:grpSpPr>
      <p:sp>
        <p:nvSpPr>
          <p:cNvPr id="316" name="Google Shape;316;p36"/>
          <p:cNvSpPr txBox="1">
            <a:spLocks noGrp="1"/>
          </p:cNvSpPr>
          <p:nvPr>
            <p:ph type="title"/>
          </p:nvPr>
        </p:nvSpPr>
        <p:spPr>
          <a:xfrm>
            <a:off x="700462" y="558277"/>
            <a:ext cx="6075363"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6"/>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318" name="Google Shape;318;p36"/>
          <p:cNvSpPr txBox="1">
            <a:spLocks noGrp="1"/>
          </p:cNvSpPr>
          <p:nvPr>
            <p:ph type="body" idx="1"/>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19" name="Google Shape;319;p36"/>
          <p:cNvSpPr>
            <a:spLocks noGrp="1"/>
          </p:cNvSpPr>
          <p:nvPr>
            <p:ph type="dgm" idx="2"/>
          </p:nvPr>
        </p:nvSpPr>
        <p:spPr>
          <a:xfrm>
            <a:off x="8075613" y="549275"/>
            <a:ext cx="3429000" cy="5435600"/>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20" name="Google Shape;320;p36"/>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21" name="Google Shape;321;p36"/>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22" name="Google Shape;322;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opfzeile, Titel, Inhalt und SmartArt">
  <p:cSld name="Kopfzeile, Titel, Inhalt und SmartArt">
    <p:bg>
      <p:bgPr>
        <a:solidFill>
          <a:schemeClr val="lt1"/>
        </a:solidFill>
        <a:effectLst/>
      </p:bgPr>
    </p:bg>
    <p:spTree>
      <p:nvGrpSpPr>
        <p:cNvPr id="1" name="Shape 323"/>
        <p:cNvGrpSpPr/>
        <p:nvPr/>
      </p:nvGrpSpPr>
      <p:grpSpPr>
        <a:xfrm>
          <a:off x="0" y="0"/>
          <a:ext cx="0" cy="0"/>
          <a:chOff x="0" y="0"/>
          <a:chExt cx="0" cy="0"/>
        </a:xfrm>
      </p:grpSpPr>
      <p:sp>
        <p:nvSpPr>
          <p:cNvPr id="324" name="Google Shape;324;p37"/>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325" name="Google Shape;325;p37"/>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26" name="Google Shape;326;p37"/>
          <p:cNvSpPr txBox="1">
            <a:spLocks noGrp="1"/>
          </p:cNvSpPr>
          <p:nvPr>
            <p:ph type="title"/>
          </p:nvPr>
        </p:nvSpPr>
        <p:spPr>
          <a:xfrm>
            <a:off x="705599" y="1018429"/>
            <a:ext cx="6074614"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7" name="Google Shape;327;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328" name="Google Shape;328;p37"/>
          <p:cNvSpPr txBox="1">
            <a:spLocks noGrp="1"/>
          </p:cNvSpPr>
          <p:nvPr>
            <p:ph type="body" idx="2"/>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29" name="Google Shape;329;p37"/>
          <p:cNvSpPr>
            <a:spLocks noGrp="1"/>
          </p:cNvSpPr>
          <p:nvPr>
            <p:ph type="dgm" idx="3"/>
          </p:nvPr>
        </p:nvSpPr>
        <p:spPr>
          <a:xfrm>
            <a:off x="8075613" y="549275"/>
            <a:ext cx="3429000" cy="5435600"/>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30" name="Google Shape;330;p37"/>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31" name="Google Shape;331;p37"/>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32" name="Google Shape;332;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679">
          <p15:clr>
            <a:srgbClr val="FBAE40"/>
          </p15:clr>
        </p15:guide>
        <p15:guide id="2" pos="4271">
          <p15:clr>
            <a:srgbClr val="FBAE40"/>
          </p15:clr>
        </p15:guide>
        <p15:guide id="3" pos="508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el, Inhalt und Diagramm">
  <p:cSld name="Titel, Inhalt und Diagramm">
    <p:spTree>
      <p:nvGrpSpPr>
        <p:cNvPr id="1" name="Shape 333"/>
        <p:cNvGrpSpPr/>
        <p:nvPr/>
      </p:nvGrpSpPr>
      <p:grpSpPr>
        <a:xfrm>
          <a:off x="0" y="0"/>
          <a:ext cx="0" cy="0"/>
          <a:chOff x="0" y="0"/>
          <a:chExt cx="0" cy="0"/>
        </a:xfrm>
      </p:grpSpPr>
      <p:sp>
        <p:nvSpPr>
          <p:cNvPr id="334" name="Google Shape;334;p38"/>
          <p:cNvSpPr txBox="1">
            <a:spLocks noGrp="1"/>
          </p:cNvSpPr>
          <p:nvPr>
            <p:ph type="title"/>
          </p:nvPr>
        </p:nvSpPr>
        <p:spPr>
          <a:xfrm>
            <a:off x="700462" y="558277"/>
            <a:ext cx="6075363"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38"/>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a:solidFill>
                <a:schemeClr val="lt1"/>
              </a:solidFill>
              <a:latin typeface="Urbanist"/>
              <a:ea typeface="Urbanist"/>
              <a:cs typeface="Urbanist"/>
              <a:sym typeface="Urbanist"/>
            </a:endParaRPr>
          </a:p>
        </p:txBody>
      </p:sp>
      <p:sp>
        <p:nvSpPr>
          <p:cNvPr id="336" name="Google Shape;336;p38"/>
          <p:cNvSpPr txBox="1">
            <a:spLocks noGrp="1"/>
          </p:cNvSpPr>
          <p:nvPr>
            <p:ph type="body" idx="1"/>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37" name="Google Shape;337;p38"/>
          <p:cNvSpPr>
            <a:spLocks noGrp="1"/>
          </p:cNvSpPr>
          <p:nvPr>
            <p:ph type="chart" idx="2"/>
          </p:nvPr>
        </p:nvSpPr>
        <p:spPr>
          <a:xfrm>
            <a:off x="8075613" y="549275"/>
            <a:ext cx="3429000" cy="5435600"/>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38" name="Google Shape;338;p38"/>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39" name="Google Shape;339;p38"/>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40" name="Google Shape;340;p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Kopfzeile, Titel, Inhalt und Diagramm">
  <p:cSld name="Kopfzeile, Titel, Inhalt und Diagramm">
    <p:spTree>
      <p:nvGrpSpPr>
        <p:cNvPr id="1" name="Shape 341"/>
        <p:cNvGrpSpPr/>
        <p:nvPr/>
      </p:nvGrpSpPr>
      <p:grpSpPr>
        <a:xfrm>
          <a:off x="0" y="0"/>
          <a:ext cx="0" cy="0"/>
          <a:chOff x="0" y="0"/>
          <a:chExt cx="0" cy="0"/>
        </a:xfrm>
      </p:grpSpPr>
      <p:sp>
        <p:nvSpPr>
          <p:cNvPr id="342" name="Google Shape;342;p39"/>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a:solidFill>
                <a:schemeClr val="lt1"/>
              </a:solidFill>
              <a:latin typeface="Urbanist"/>
              <a:ea typeface="Urbanist"/>
              <a:cs typeface="Urbanist"/>
              <a:sym typeface="Urbanist"/>
            </a:endParaRPr>
          </a:p>
        </p:txBody>
      </p:sp>
      <p:sp>
        <p:nvSpPr>
          <p:cNvPr id="343" name="Google Shape;343;p39"/>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44" name="Google Shape;344;p39"/>
          <p:cNvSpPr txBox="1">
            <a:spLocks noGrp="1"/>
          </p:cNvSpPr>
          <p:nvPr>
            <p:ph type="title"/>
          </p:nvPr>
        </p:nvSpPr>
        <p:spPr>
          <a:xfrm>
            <a:off x="705599" y="1018429"/>
            <a:ext cx="6074614"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5" name="Google Shape;345;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346" name="Google Shape;346;p39"/>
          <p:cNvSpPr txBox="1">
            <a:spLocks noGrp="1"/>
          </p:cNvSpPr>
          <p:nvPr>
            <p:ph type="body" idx="2"/>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47" name="Google Shape;347;p39"/>
          <p:cNvSpPr>
            <a:spLocks noGrp="1"/>
          </p:cNvSpPr>
          <p:nvPr>
            <p:ph type="chart" idx="3"/>
          </p:nvPr>
        </p:nvSpPr>
        <p:spPr>
          <a:xfrm>
            <a:off x="8075613" y="549275"/>
            <a:ext cx="3429000" cy="5435600"/>
          </a:xfrm>
          <a:prstGeom prst="rect">
            <a:avLst/>
          </a:prstGeom>
          <a:noFill/>
          <a:ln>
            <a:noFill/>
          </a:ln>
        </p:spPr>
        <p:txBody>
          <a:bodyPr spcFirstLastPara="1" wrap="square" lIns="0" tIns="0" rIns="0" bIns="0" anchor="t" anchorCtr="0">
            <a:noAutofit/>
          </a:bodyPr>
          <a:lstStyle>
            <a:lvl1pPr marR="0" lvl="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R="0" lvl="4"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348" name="Google Shape;348;p39"/>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49" name="Google Shape;349;p3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50" name="Google Shape;350;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679">
          <p15:clr>
            <a:srgbClr val="FBAE40"/>
          </p15:clr>
        </p15:guide>
        <p15:guide id="2" orient="horz" pos="1752">
          <p15:clr>
            <a:srgbClr val="FBAE40"/>
          </p15:clr>
        </p15:guide>
        <p15:guide id="3" pos="5087">
          <p15:clr>
            <a:srgbClr val="FBAE40"/>
          </p15:clr>
        </p15:guide>
        <p15:guide id="4" pos="42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el, Inhalt und Tabelle">
  <p:cSld name="Titel, Inhalt und Tabelle">
    <p:spTree>
      <p:nvGrpSpPr>
        <p:cNvPr id="1" name="Shape 351"/>
        <p:cNvGrpSpPr/>
        <p:nvPr/>
      </p:nvGrpSpPr>
      <p:grpSpPr>
        <a:xfrm>
          <a:off x="0" y="0"/>
          <a:ext cx="0" cy="0"/>
          <a:chOff x="0" y="0"/>
          <a:chExt cx="0" cy="0"/>
        </a:xfrm>
      </p:grpSpPr>
      <p:sp>
        <p:nvSpPr>
          <p:cNvPr id="352" name="Google Shape;352;p40"/>
          <p:cNvSpPr txBox="1">
            <a:spLocks noGrp="1"/>
          </p:cNvSpPr>
          <p:nvPr>
            <p:ph type="title"/>
          </p:nvPr>
        </p:nvSpPr>
        <p:spPr>
          <a:xfrm>
            <a:off x="700462" y="558277"/>
            <a:ext cx="6075363"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40"/>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a:solidFill>
                <a:schemeClr val="lt1"/>
              </a:solidFill>
              <a:latin typeface="Urbanist"/>
              <a:ea typeface="Urbanist"/>
              <a:cs typeface="Urbanist"/>
              <a:sym typeface="Urbanist"/>
            </a:endParaRPr>
          </a:p>
        </p:txBody>
      </p:sp>
      <p:sp>
        <p:nvSpPr>
          <p:cNvPr id="354" name="Google Shape;354;p40"/>
          <p:cNvSpPr txBox="1">
            <a:spLocks noGrp="1"/>
          </p:cNvSpPr>
          <p:nvPr>
            <p:ph type="body" idx="1"/>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55" name="Google Shape;355;p40"/>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56" name="Google Shape;356;p4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57" name="Google Shape;357;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mit Bild rechts">
  <p:cSld name="Titelfolie mit Bild rechts">
    <p:bg>
      <p:bgPr>
        <a:solidFill>
          <a:schemeClr val="dk2"/>
        </a:solidFill>
        <a:effectLst/>
      </p:bgPr>
    </p:bg>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6383338" y="0"/>
            <a:ext cx="4770331" cy="6858000"/>
          </a:xfrm>
          <a:prstGeom prst="rect">
            <a:avLst/>
          </a:prstGeom>
          <a:solidFill>
            <a:srgbClr val="FED9DB"/>
          </a:solidFill>
          <a:ln>
            <a:noFill/>
          </a:ln>
        </p:spPr>
      </p:sp>
      <p:sp>
        <p:nvSpPr>
          <p:cNvPr id="44" name="Google Shape;44;p5"/>
          <p:cNvSpPr txBox="1">
            <a:spLocks noGrp="1"/>
          </p:cNvSpPr>
          <p:nvPr>
            <p:ph type="ctrTitle"/>
          </p:nvPr>
        </p:nvSpPr>
        <p:spPr>
          <a:xfrm>
            <a:off x="700311" y="2349499"/>
            <a:ext cx="5383138" cy="2383275"/>
          </a:xfrm>
          <a:prstGeom prst="rect">
            <a:avLst/>
          </a:prstGeom>
          <a:noFill/>
          <a:ln>
            <a:noFill/>
          </a:ln>
        </p:spPr>
        <p:txBody>
          <a:bodyPr spcFirstLastPara="1" wrap="square" lIns="0" tIns="0" rIns="0" bIns="0" anchor="b" anchorCtr="0">
            <a:normAutofit/>
          </a:bodyPr>
          <a:lstStyle>
            <a:lvl1pPr lvl="0" algn="l">
              <a:lnSpc>
                <a:spcPct val="88000"/>
              </a:lnSpc>
              <a:spcBef>
                <a:spcPts val="0"/>
              </a:spcBef>
              <a:spcAft>
                <a:spcPts val="0"/>
              </a:spcAft>
              <a:buClr>
                <a:schemeClr val="lt1"/>
              </a:buClr>
              <a:buSzPts val="6000"/>
              <a:buFont typeface="Urbanist ExtraBold"/>
              <a:buNone/>
              <a:defRPr sz="60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695324" y="5011517"/>
            <a:ext cx="5400675" cy="288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None/>
              <a:defRPr sz="22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695325" y="5984875"/>
            <a:ext cx="971901" cy="323850"/>
          </a:xfrm>
          <a:prstGeom prst="rect">
            <a:avLst/>
          </a:prstGeom>
          <a:noFill/>
          <a:ln>
            <a:noFill/>
          </a:ln>
        </p:spPr>
        <p:txBody>
          <a:bodyPr spcFirstLastPara="1" wrap="square" lIns="0" tIns="0" rIns="0" bIns="0" anchor="ctr" anchorCtr="0">
            <a:noAutofit/>
          </a:bodyPr>
          <a:lstStyle>
            <a:lvl1pPr marR="0" lvl="0" algn="l" rtl="0">
              <a:lnSpc>
                <a:spcPct val="111000"/>
              </a:lnSpc>
              <a:spcBef>
                <a:spcPts val="1200"/>
              </a:spcBef>
              <a:spcAft>
                <a:spcPts val="0"/>
              </a:spcAft>
              <a:buClr>
                <a:schemeClr val="lt1"/>
              </a:buClr>
              <a:buSzPts val="1500"/>
              <a:buFont typeface="Arial"/>
              <a:buNone/>
              <a:defRPr sz="1500" b="0" i="0" u="none" strike="noStrike" cap="none">
                <a:solidFill>
                  <a:schemeClr val="lt1"/>
                </a:solidFill>
                <a:latin typeface="Urbanist SemiBold"/>
                <a:ea typeface="Urbanist SemiBold"/>
                <a:cs typeface="Urbanist SemiBold"/>
                <a:sym typeface="Urbanist SemiBold"/>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47" name="Google Shape;47;p5"/>
          <p:cNvSpPr txBox="1">
            <a:spLocks noGrp="1"/>
          </p:cNvSpPr>
          <p:nvPr>
            <p:ph type="body" idx="3"/>
          </p:nvPr>
        </p:nvSpPr>
        <p:spPr>
          <a:xfrm>
            <a:off x="1995947" y="5984875"/>
            <a:ext cx="4093777" cy="32385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0"/>
              </a:spcBef>
              <a:spcAft>
                <a:spcPts val="0"/>
              </a:spcAft>
              <a:buClr>
                <a:schemeClr val="lt1"/>
              </a:buClr>
              <a:buSzPts val="1500"/>
              <a:buNone/>
              <a:defRPr sz="1500" b="0" i="0">
                <a:solidFill>
                  <a:schemeClr val="lt1"/>
                </a:solidFill>
                <a:latin typeface="Urbanist SemiBold"/>
                <a:ea typeface="Urbanist SemiBold"/>
                <a:cs typeface="Urbanist SemiBold"/>
                <a:sym typeface="Urbanist SemiBold"/>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45"/>
              <a:buNone/>
              <a:defRPr sz="1500"/>
            </a:lvl3pPr>
            <a:lvl4pPr marL="1828800" lvl="3" indent="-228600" algn="l">
              <a:lnSpc>
                <a:spcPct val="111000"/>
              </a:lnSpc>
              <a:spcBef>
                <a:spcPts val="0"/>
              </a:spcBef>
              <a:spcAft>
                <a:spcPts val="0"/>
              </a:spcAft>
              <a:buSzPts val="2145"/>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45"/>
              <a:buNone/>
              <a:defRPr sz="1500"/>
            </a:lvl7pPr>
            <a:lvl8pPr marL="3657600" lvl="7" indent="-228600" algn="l">
              <a:lnSpc>
                <a:spcPct val="110000"/>
              </a:lnSpc>
              <a:spcBef>
                <a:spcPts val="0"/>
              </a:spcBef>
              <a:spcAft>
                <a:spcPts val="0"/>
              </a:spcAft>
              <a:buSzPts val="2145"/>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cxnSp>
        <p:nvCxnSpPr>
          <p:cNvPr id="48" name="Google Shape;48;p5"/>
          <p:cNvCxnSpPr/>
          <p:nvPr/>
        </p:nvCxnSpPr>
        <p:spPr>
          <a:xfrm rot="10800000">
            <a:off x="1829410" y="6049109"/>
            <a:ext cx="0" cy="219424"/>
          </a:xfrm>
          <a:prstGeom prst="straightConnector1">
            <a:avLst/>
          </a:prstGeom>
          <a:noFill/>
          <a:ln w="19050" cap="flat" cmpd="sng">
            <a:solidFill>
              <a:schemeClr val="lt1"/>
            </a:solidFill>
            <a:prstDash val="solid"/>
            <a:miter lim="800000"/>
            <a:headEnd type="none" w="sm" len="sm"/>
            <a:tailEnd type="none" w="sm" len="sm"/>
          </a:ln>
        </p:spPr>
      </p:cxnSp>
      <p:pic>
        <p:nvPicPr>
          <p:cNvPr id="49" name="Google Shape;49;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5" y="549275"/>
            <a:ext cx="1484129" cy="2160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40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Kopfzeile, Titel, Inhalt und Tabelle">
  <p:cSld name="Kopfzeile, Titel, Inhalt und Tabelle">
    <p:spTree>
      <p:nvGrpSpPr>
        <p:cNvPr id="1" name="Shape 358"/>
        <p:cNvGrpSpPr/>
        <p:nvPr/>
      </p:nvGrpSpPr>
      <p:grpSpPr>
        <a:xfrm>
          <a:off x="0" y="0"/>
          <a:ext cx="0" cy="0"/>
          <a:chOff x="0" y="0"/>
          <a:chExt cx="0" cy="0"/>
        </a:xfrm>
      </p:grpSpPr>
      <p:sp>
        <p:nvSpPr>
          <p:cNvPr id="359" name="Google Shape;359;p41"/>
          <p:cNvSpPr/>
          <p:nvPr/>
        </p:nvSpPr>
        <p:spPr>
          <a:xfrm>
            <a:off x="7427912" y="0"/>
            <a:ext cx="4764088" cy="6858000"/>
          </a:xfrm>
          <a:prstGeom prst="rect">
            <a:avLst/>
          </a:prstGeom>
          <a:solidFill>
            <a:srgbClr val="EBE7E7">
              <a:alpha val="49803"/>
            </a:srgbClr>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a:solidFill>
                <a:schemeClr val="lt1"/>
              </a:solidFill>
              <a:latin typeface="Urbanist"/>
              <a:ea typeface="Urbanist"/>
              <a:cs typeface="Urbanist"/>
              <a:sym typeface="Urbanist"/>
            </a:endParaRPr>
          </a:p>
        </p:txBody>
      </p:sp>
      <p:sp>
        <p:nvSpPr>
          <p:cNvPr id="360" name="Google Shape;360;p41"/>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61" name="Google Shape;361;p41"/>
          <p:cNvSpPr txBox="1">
            <a:spLocks noGrp="1"/>
          </p:cNvSpPr>
          <p:nvPr>
            <p:ph type="title"/>
          </p:nvPr>
        </p:nvSpPr>
        <p:spPr>
          <a:xfrm>
            <a:off x="705599" y="1018429"/>
            <a:ext cx="6074614"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2" name="Google Shape;362;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363" name="Google Shape;363;p41"/>
          <p:cNvSpPr txBox="1">
            <a:spLocks noGrp="1"/>
          </p:cNvSpPr>
          <p:nvPr>
            <p:ph type="body" idx="2"/>
          </p:nvPr>
        </p:nvSpPr>
        <p:spPr>
          <a:xfrm>
            <a:off x="704850" y="1952625"/>
            <a:ext cx="6075363" cy="403225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64" name="Google Shape;364;p41"/>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65" name="Google Shape;365;p4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66" name="Google Shape;366;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4271">
          <p15:clr>
            <a:srgbClr val="FBAE40"/>
          </p15:clr>
        </p15:guide>
        <p15:guide id="2" pos="50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el, Inhalt und 4 graue Kästen">
  <p:cSld name="Titel, Inhalt und 4 graue Kästen">
    <p:bg>
      <p:bgPr>
        <a:solidFill>
          <a:schemeClr val="lt1"/>
        </a:solidFill>
        <a:effectLst/>
      </p:bgPr>
    </p:bg>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8967038" y="549275"/>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69" name="Google Shape;369;p42"/>
          <p:cNvSpPr txBox="1">
            <a:spLocks noGrp="1"/>
          </p:cNvSpPr>
          <p:nvPr>
            <p:ph type="body" idx="2"/>
          </p:nvPr>
        </p:nvSpPr>
        <p:spPr>
          <a:xfrm>
            <a:off x="6096000" y="3465512"/>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70" name="Google Shape;370;p42"/>
          <p:cNvSpPr txBox="1">
            <a:spLocks noGrp="1"/>
          </p:cNvSpPr>
          <p:nvPr>
            <p:ph type="body" idx="3"/>
          </p:nvPr>
        </p:nvSpPr>
        <p:spPr>
          <a:xfrm>
            <a:off x="8967037" y="3465512"/>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71" name="Google Shape;371;p42"/>
          <p:cNvSpPr txBox="1">
            <a:spLocks noGrp="1"/>
          </p:cNvSpPr>
          <p:nvPr>
            <p:ph type="body" idx="4"/>
          </p:nvPr>
        </p:nvSpPr>
        <p:spPr>
          <a:xfrm>
            <a:off x="6096000" y="549275"/>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72" name="Google Shape;372;p42"/>
          <p:cNvSpPr txBox="1">
            <a:spLocks noGrp="1"/>
          </p:cNvSpPr>
          <p:nvPr>
            <p:ph type="body" idx="5"/>
          </p:nvPr>
        </p:nvSpPr>
        <p:spPr>
          <a:xfrm>
            <a:off x="704851" y="3428999"/>
            <a:ext cx="4706938" cy="2555875"/>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73" name="Google Shape;373;p42"/>
          <p:cNvSpPr>
            <a:spLocks noGrp="1"/>
          </p:cNvSpPr>
          <p:nvPr>
            <p:ph type="pic" idx="6"/>
          </p:nvPr>
        </p:nvSpPr>
        <p:spPr>
          <a:xfrm>
            <a:off x="6280150" y="757238"/>
            <a:ext cx="648000" cy="648000"/>
          </a:xfrm>
          <a:prstGeom prst="rect">
            <a:avLst/>
          </a:prstGeom>
          <a:noFill/>
          <a:ln>
            <a:noFill/>
          </a:ln>
        </p:spPr>
      </p:sp>
      <p:sp>
        <p:nvSpPr>
          <p:cNvPr id="374" name="Google Shape;374;p42"/>
          <p:cNvSpPr>
            <a:spLocks noGrp="1"/>
          </p:cNvSpPr>
          <p:nvPr>
            <p:ph type="pic" idx="7"/>
          </p:nvPr>
        </p:nvSpPr>
        <p:spPr>
          <a:xfrm>
            <a:off x="9175750" y="757238"/>
            <a:ext cx="648000" cy="648000"/>
          </a:xfrm>
          <a:prstGeom prst="rect">
            <a:avLst/>
          </a:prstGeom>
          <a:noFill/>
          <a:ln>
            <a:noFill/>
          </a:ln>
        </p:spPr>
      </p:sp>
      <p:sp>
        <p:nvSpPr>
          <p:cNvPr id="375" name="Google Shape;375;p42"/>
          <p:cNvSpPr>
            <a:spLocks noGrp="1"/>
          </p:cNvSpPr>
          <p:nvPr>
            <p:ph type="pic" idx="8"/>
          </p:nvPr>
        </p:nvSpPr>
        <p:spPr>
          <a:xfrm>
            <a:off x="6280150" y="3688376"/>
            <a:ext cx="648000" cy="648000"/>
          </a:xfrm>
          <a:prstGeom prst="rect">
            <a:avLst/>
          </a:prstGeom>
          <a:noFill/>
          <a:ln>
            <a:noFill/>
          </a:ln>
        </p:spPr>
      </p:sp>
      <p:sp>
        <p:nvSpPr>
          <p:cNvPr id="376" name="Google Shape;376;p42"/>
          <p:cNvSpPr>
            <a:spLocks noGrp="1"/>
          </p:cNvSpPr>
          <p:nvPr>
            <p:ph type="pic" idx="9"/>
          </p:nvPr>
        </p:nvSpPr>
        <p:spPr>
          <a:xfrm>
            <a:off x="9175750" y="3688376"/>
            <a:ext cx="648000" cy="648000"/>
          </a:xfrm>
          <a:prstGeom prst="rect">
            <a:avLst/>
          </a:prstGeom>
          <a:noFill/>
          <a:ln>
            <a:noFill/>
          </a:ln>
        </p:spPr>
      </p:sp>
      <p:sp>
        <p:nvSpPr>
          <p:cNvPr id="377" name="Google Shape;377;p42"/>
          <p:cNvSpPr txBox="1">
            <a:spLocks noGrp="1"/>
          </p:cNvSpPr>
          <p:nvPr>
            <p:ph type="title"/>
          </p:nvPr>
        </p:nvSpPr>
        <p:spPr>
          <a:xfrm>
            <a:off x="700462" y="558277"/>
            <a:ext cx="471132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42"/>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79" name="Google Shape;379;p42"/>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80" name="Google Shape;380;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409">
          <p15:clr>
            <a:srgbClr val="FBAE40"/>
          </p15:clr>
        </p15:guide>
        <p15:guide id="3" pos="554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Kopfzeile, Titel, Inhalt und 4 graue Kästen">
  <p:cSld name="Kopfzeile, Titel, Inhalt und 4 graue Kästen">
    <p:bg>
      <p:bgPr>
        <a:solidFill>
          <a:schemeClr val="lt1"/>
        </a:solidFill>
        <a:effectLst/>
      </p:bgPr>
    </p:bg>
    <p:spTree>
      <p:nvGrpSpPr>
        <p:cNvPr id="1" name="Shape 381"/>
        <p:cNvGrpSpPr/>
        <p:nvPr/>
      </p:nvGrpSpPr>
      <p:grpSpPr>
        <a:xfrm>
          <a:off x="0" y="0"/>
          <a:ext cx="0" cy="0"/>
          <a:chOff x="0" y="0"/>
          <a:chExt cx="0" cy="0"/>
        </a:xfrm>
      </p:grpSpPr>
      <p:sp>
        <p:nvSpPr>
          <p:cNvPr id="382" name="Google Shape;382;p43"/>
          <p:cNvSpPr txBox="1">
            <a:spLocks noGrp="1"/>
          </p:cNvSpPr>
          <p:nvPr>
            <p:ph type="body" idx="1"/>
          </p:nvPr>
        </p:nvSpPr>
        <p:spPr>
          <a:xfrm>
            <a:off x="8967038" y="549275"/>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83" name="Google Shape;383;p43"/>
          <p:cNvSpPr txBox="1">
            <a:spLocks noGrp="1"/>
          </p:cNvSpPr>
          <p:nvPr>
            <p:ph type="body" idx="2"/>
          </p:nvPr>
        </p:nvSpPr>
        <p:spPr>
          <a:xfrm>
            <a:off x="6096000" y="3465512"/>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84" name="Google Shape;384;p43"/>
          <p:cNvSpPr txBox="1">
            <a:spLocks noGrp="1"/>
          </p:cNvSpPr>
          <p:nvPr>
            <p:ph type="body" idx="3"/>
          </p:nvPr>
        </p:nvSpPr>
        <p:spPr>
          <a:xfrm>
            <a:off x="8967037" y="3465512"/>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85" name="Google Shape;385;p43"/>
          <p:cNvSpPr txBox="1">
            <a:spLocks noGrp="1"/>
          </p:cNvSpPr>
          <p:nvPr>
            <p:ph type="body" idx="4"/>
          </p:nvPr>
        </p:nvSpPr>
        <p:spPr>
          <a:xfrm>
            <a:off x="6096000" y="549275"/>
            <a:ext cx="2519363" cy="2519363"/>
          </a:xfrm>
          <a:prstGeom prst="rect">
            <a:avLst/>
          </a:prstGeom>
          <a:solidFill>
            <a:srgbClr val="EBE7E7">
              <a:alpha val="49803"/>
            </a:srgbClr>
          </a:solidFill>
          <a:ln>
            <a:noFill/>
          </a:ln>
        </p:spPr>
        <p:txBody>
          <a:bodyPr spcFirstLastPara="1" wrap="square" lIns="180000" tIns="1080000" rIns="180000" bIns="180000" anchor="t" anchorCtr="0">
            <a:normAutofit/>
          </a:bodyPr>
          <a:lstStyle>
            <a:lvl1pPr marL="457200" lvl="0" indent="-228600" algn="l">
              <a:lnSpc>
                <a:spcPct val="111000"/>
              </a:lnSpc>
              <a:spcBef>
                <a:spcPts val="1200"/>
              </a:spcBef>
              <a:spcAft>
                <a:spcPts val="0"/>
              </a:spcAft>
              <a:buClr>
                <a:schemeClr val="dk1"/>
              </a:buClr>
              <a:buSzPts val="1200"/>
              <a:buNone/>
              <a:defRPr sz="1200">
                <a:solidFill>
                  <a:schemeClr val="dk1"/>
                </a:solidFill>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solidFill>
                  <a:schemeClr val="lt1"/>
                </a:solidFill>
                <a:latin typeface="Urbanist"/>
                <a:ea typeface="Urbanist"/>
                <a:cs typeface="Urbanist"/>
                <a:sym typeface="Urbanist"/>
              </a:defRPr>
            </a:lvl2pPr>
            <a:lvl3pPr marL="1371600" lvl="2" indent="-392049" algn="l">
              <a:lnSpc>
                <a:spcPct val="111000"/>
              </a:lnSpc>
              <a:spcBef>
                <a:spcPts val="1200"/>
              </a:spcBef>
              <a:spcAft>
                <a:spcPts val="0"/>
              </a:spcAft>
              <a:buSzPts val="2574"/>
              <a:buChar char="›"/>
              <a:defRPr>
                <a:solidFill>
                  <a:schemeClr val="lt1"/>
                </a:solidFill>
                <a:latin typeface="Urbanist"/>
                <a:ea typeface="Urbanist"/>
                <a:cs typeface="Urbanist"/>
                <a:sym typeface="Urbanist"/>
              </a:defRPr>
            </a:lvl3pPr>
            <a:lvl4pPr marL="1828800" lvl="3" indent="-392049" algn="l">
              <a:lnSpc>
                <a:spcPct val="111000"/>
              </a:lnSpc>
              <a:spcBef>
                <a:spcPts val="0"/>
              </a:spcBef>
              <a:spcAft>
                <a:spcPts val="0"/>
              </a:spcAft>
              <a:buSzPts val="2574"/>
              <a:buChar char="›"/>
              <a:defRPr>
                <a:solidFill>
                  <a:schemeClr val="lt1"/>
                </a:solidFill>
                <a:latin typeface="Urbanist"/>
                <a:ea typeface="Urbanist"/>
                <a:cs typeface="Urbanist"/>
                <a:sym typeface="Urbanist"/>
              </a:defRPr>
            </a:lvl4pPr>
            <a:lvl5pPr marL="2286000" lvl="4" indent="-228600" algn="l">
              <a:lnSpc>
                <a:spcPct val="110000"/>
              </a:lnSpc>
              <a:spcBef>
                <a:spcPts val="900"/>
              </a:spcBef>
              <a:spcAft>
                <a:spcPts val="0"/>
              </a:spcAft>
              <a:buClr>
                <a:schemeClr val="lt1"/>
              </a:buClr>
              <a:buSzPts val="1400"/>
              <a:buNone/>
              <a:defRPr>
                <a:solidFill>
                  <a:schemeClr val="lt1"/>
                </a:solidFill>
                <a:latin typeface="Urbanist"/>
                <a:ea typeface="Urbanist"/>
                <a:cs typeface="Urbanist"/>
                <a:sym typeface="Urbanist"/>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86" name="Google Shape;386;p43"/>
          <p:cNvSpPr txBox="1">
            <a:spLocks noGrp="1"/>
          </p:cNvSpPr>
          <p:nvPr>
            <p:ph type="body" idx="5"/>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87" name="Google Shape;387;p43"/>
          <p:cNvSpPr txBox="1">
            <a:spLocks noGrp="1"/>
          </p:cNvSpPr>
          <p:nvPr>
            <p:ph type="title"/>
          </p:nvPr>
        </p:nvSpPr>
        <p:spPr>
          <a:xfrm>
            <a:off x="705599" y="1018429"/>
            <a:ext cx="4706189"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8" name="Google Shape;388;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389" name="Google Shape;389;p43"/>
          <p:cNvSpPr txBox="1">
            <a:spLocks noGrp="1"/>
          </p:cNvSpPr>
          <p:nvPr>
            <p:ph type="body" idx="6"/>
          </p:nvPr>
        </p:nvSpPr>
        <p:spPr>
          <a:xfrm>
            <a:off x="704851" y="3428999"/>
            <a:ext cx="4706938" cy="2555875"/>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90" name="Google Shape;390;p43"/>
          <p:cNvSpPr>
            <a:spLocks noGrp="1"/>
          </p:cNvSpPr>
          <p:nvPr>
            <p:ph type="pic" idx="7"/>
          </p:nvPr>
        </p:nvSpPr>
        <p:spPr>
          <a:xfrm>
            <a:off x="6280150" y="757238"/>
            <a:ext cx="648000" cy="648000"/>
          </a:xfrm>
          <a:prstGeom prst="rect">
            <a:avLst/>
          </a:prstGeom>
          <a:noFill/>
          <a:ln>
            <a:noFill/>
          </a:ln>
        </p:spPr>
      </p:sp>
      <p:sp>
        <p:nvSpPr>
          <p:cNvPr id="391" name="Google Shape;391;p43"/>
          <p:cNvSpPr>
            <a:spLocks noGrp="1"/>
          </p:cNvSpPr>
          <p:nvPr>
            <p:ph type="pic" idx="8"/>
          </p:nvPr>
        </p:nvSpPr>
        <p:spPr>
          <a:xfrm>
            <a:off x="9175750" y="757238"/>
            <a:ext cx="648000" cy="648000"/>
          </a:xfrm>
          <a:prstGeom prst="rect">
            <a:avLst/>
          </a:prstGeom>
          <a:noFill/>
          <a:ln>
            <a:noFill/>
          </a:ln>
        </p:spPr>
      </p:sp>
      <p:sp>
        <p:nvSpPr>
          <p:cNvPr id="392" name="Google Shape;392;p43"/>
          <p:cNvSpPr>
            <a:spLocks noGrp="1"/>
          </p:cNvSpPr>
          <p:nvPr>
            <p:ph type="pic" idx="9"/>
          </p:nvPr>
        </p:nvSpPr>
        <p:spPr>
          <a:xfrm>
            <a:off x="6280150" y="3688376"/>
            <a:ext cx="648000" cy="648000"/>
          </a:xfrm>
          <a:prstGeom prst="rect">
            <a:avLst/>
          </a:prstGeom>
          <a:noFill/>
          <a:ln>
            <a:noFill/>
          </a:ln>
        </p:spPr>
      </p:sp>
      <p:sp>
        <p:nvSpPr>
          <p:cNvPr id="393" name="Google Shape;393;p43"/>
          <p:cNvSpPr>
            <a:spLocks noGrp="1"/>
          </p:cNvSpPr>
          <p:nvPr>
            <p:ph type="pic" idx="13"/>
          </p:nvPr>
        </p:nvSpPr>
        <p:spPr>
          <a:xfrm>
            <a:off x="9175750" y="3688376"/>
            <a:ext cx="648000" cy="648000"/>
          </a:xfrm>
          <a:prstGeom prst="rect">
            <a:avLst/>
          </a:prstGeom>
          <a:noFill/>
          <a:ln>
            <a:noFill/>
          </a:ln>
        </p:spPr>
      </p:sp>
      <p:sp>
        <p:nvSpPr>
          <p:cNvPr id="394" name="Google Shape;394;p43"/>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395" name="Google Shape;395;p43"/>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396" name="Google Shape;396;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409">
          <p15:clr>
            <a:srgbClr val="FBAE40"/>
          </p15:clr>
        </p15:guide>
        <p15:guide id="3" pos="554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el, Inhalt und 4 rote Kästen">
  <p:cSld name="Titel, Inhalt und 4 rote Kästen">
    <p:bg>
      <p:bgPr>
        <a:solidFill>
          <a:schemeClr val="lt1"/>
        </a:solidFill>
        <a:effectLst/>
      </p:bgPr>
    </p:bg>
    <p:spTree>
      <p:nvGrpSpPr>
        <p:cNvPr id="1" name="Shape 397"/>
        <p:cNvGrpSpPr/>
        <p:nvPr/>
      </p:nvGrpSpPr>
      <p:grpSpPr>
        <a:xfrm>
          <a:off x="0" y="0"/>
          <a:ext cx="0" cy="0"/>
          <a:chOff x="0" y="0"/>
          <a:chExt cx="0" cy="0"/>
        </a:xfrm>
      </p:grpSpPr>
      <p:sp>
        <p:nvSpPr>
          <p:cNvPr id="398" name="Google Shape;398;p44"/>
          <p:cNvSpPr txBox="1">
            <a:spLocks noGrp="1"/>
          </p:cNvSpPr>
          <p:nvPr>
            <p:ph type="body" idx="1"/>
          </p:nvPr>
        </p:nvSpPr>
        <p:spPr>
          <a:xfrm>
            <a:off x="6096000" y="549275"/>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399" name="Google Shape;399;p44"/>
          <p:cNvSpPr txBox="1">
            <a:spLocks noGrp="1"/>
          </p:cNvSpPr>
          <p:nvPr>
            <p:ph type="body" idx="2"/>
          </p:nvPr>
        </p:nvSpPr>
        <p:spPr>
          <a:xfrm>
            <a:off x="8977312" y="549275"/>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00" name="Google Shape;400;p44"/>
          <p:cNvSpPr txBox="1">
            <a:spLocks noGrp="1"/>
          </p:cNvSpPr>
          <p:nvPr>
            <p:ph type="body" idx="3"/>
          </p:nvPr>
        </p:nvSpPr>
        <p:spPr>
          <a:xfrm>
            <a:off x="6096000" y="3459876"/>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01" name="Google Shape;401;p44"/>
          <p:cNvSpPr txBox="1">
            <a:spLocks noGrp="1"/>
          </p:cNvSpPr>
          <p:nvPr>
            <p:ph type="body" idx="4"/>
          </p:nvPr>
        </p:nvSpPr>
        <p:spPr>
          <a:xfrm>
            <a:off x="8967786" y="3459876"/>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02" name="Google Shape;402;p44"/>
          <p:cNvSpPr txBox="1">
            <a:spLocks noGrp="1"/>
          </p:cNvSpPr>
          <p:nvPr>
            <p:ph type="body" idx="5"/>
          </p:nvPr>
        </p:nvSpPr>
        <p:spPr>
          <a:xfrm>
            <a:off x="704851" y="3428999"/>
            <a:ext cx="4706938" cy="2555875"/>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03" name="Google Shape;403;p44"/>
          <p:cNvSpPr>
            <a:spLocks noGrp="1"/>
          </p:cNvSpPr>
          <p:nvPr>
            <p:ph type="pic" idx="6"/>
          </p:nvPr>
        </p:nvSpPr>
        <p:spPr>
          <a:xfrm>
            <a:off x="6280150" y="757238"/>
            <a:ext cx="648000" cy="648000"/>
          </a:xfrm>
          <a:prstGeom prst="rect">
            <a:avLst/>
          </a:prstGeom>
          <a:noFill/>
          <a:ln>
            <a:noFill/>
          </a:ln>
        </p:spPr>
      </p:sp>
      <p:sp>
        <p:nvSpPr>
          <p:cNvPr id="404" name="Google Shape;404;p44"/>
          <p:cNvSpPr>
            <a:spLocks noGrp="1"/>
          </p:cNvSpPr>
          <p:nvPr>
            <p:ph type="pic" idx="7"/>
          </p:nvPr>
        </p:nvSpPr>
        <p:spPr>
          <a:xfrm>
            <a:off x="9175750" y="757238"/>
            <a:ext cx="648000" cy="648000"/>
          </a:xfrm>
          <a:prstGeom prst="rect">
            <a:avLst/>
          </a:prstGeom>
          <a:noFill/>
          <a:ln>
            <a:noFill/>
          </a:ln>
        </p:spPr>
      </p:sp>
      <p:sp>
        <p:nvSpPr>
          <p:cNvPr id="405" name="Google Shape;405;p44"/>
          <p:cNvSpPr>
            <a:spLocks noGrp="1"/>
          </p:cNvSpPr>
          <p:nvPr>
            <p:ph type="pic" idx="8"/>
          </p:nvPr>
        </p:nvSpPr>
        <p:spPr>
          <a:xfrm>
            <a:off x="6280150" y="3688376"/>
            <a:ext cx="648000" cy="648000"/>
          </a:xfrm>
          <a:prstGeom prst="rect">
            <a:avLst/>
          </a:prstGeom>
          <a:noFill/>
          <a:ln>
            <a:noFill/>
          </a:ln>
        </p:spPr>
      </p:sp>
      <p:sp>
        <p:nvSpPr>
          <p:cNvPr id="406" name="Google Shape;406;p44"/>
          <p:cNvSpPr>
            <a:spLocks noGrp="1"/>
          </p:cNvSpPr>
          <p:nvPr>
            <p:ph type="pic" idx="9"/>
          </p:nvPr>
        </p:nvSpPr>
        <p:spPr>
          <a:xfrm>
            <a:off x="9175750" y="3688376"/>
            <a:ext cx="648000" cy="648000"/>
          </a:xfrm>
          <a:prstGeom prst="rect">
            <a:avLst/>
          </a:prstGeom>
          <a:noFill/>
          <a:ln>
            <a:noFill/>
          </a:ln>
        </p:spPr>
      </p:sp>
      <p:sp>
        <p:nvSpPr>
          <p:cNvPr id="407" name="Google Shape;407;p44"/>
          <p:cNvSpPr txBox="1">
            <a:spLocks noGrp="1"/>
          </p:cNvSpPr>
          <p:nvPr>
            <p:ph type="title"/>
          </p:nvPr>
        </p:nvSpPr>
        <p:spPr>
          <a:xfrm>
            <a:off x="700462" y="558277"/>
            <a:ext cx="471132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44"/>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09" name="Google Shape;409;p4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10" name="Google Shape;410;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409">
          <p15:clr>
            <a:srgbClr val="FBAE40"/>
          </p15:clr>
        </p15:guide>
        <p15:guide id="3" pos="554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Kopfzeile, Titel, Inhalt und 4 rote Kästen">
  <p:cSld name="Kopfzeile, Titel, Inhalt und 4 rote Kästen">
    <p:bg>
      <p:bgPr>
        <a:solidFill>
          <a:schemeClr val="lt1"/>
        </a:solidFill>
        <a:effectLst/>
      </p:bgPr>
    </p:bg>
    <p:spTree>
      <p:nvGrpSpPr>
        <p:cNvPr id="1" name="Shape 411"/>
        <p:cNvGrpSpPr/>
        <p:nvPr/>
      </p:nvGrpSpPr>
      <p:grpSpPr>
        <a:xfrm>
          <a:off x="0" y="0"/>
          <a:ext cx="0" cy="0"/>
          <a:chOff x="0" y="0"/>
          <a:chExt cx="0" cy="0"/>
        </a:xfrm>
      </p:grpSpPr>
      <p:sp>
        <p:nvSpPr>
          <p:cNvPr id="412" name="Google Shape;412;p45"/>
          <p:cNvSpPr txBox="1">
            <a:spLocks noGrp="1"/>
          </p:cNvSpPr>
          <p:nvPr>
            <p:ph type="body" idx="1"/>
          </p:nvPr>
        </p:nvSpPr>
        <p:spPr>
          <a:xfrm>
            <a:off x="6096000" y="549275"/>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13" name="Google Shape;413;p45"/>
          <p:cNvSpPr txBox="1">
            <a:spLocks noGrp="1"/>
          </p:cNvSpPr>
          <p:nvPr>
            <p:ph type="body" idx="2"/>
          </p:nvPr>
        </p:nvSpPr>
        <p:spPr>
          <a:xfrm>
            <a:off x="8977312" y="549275"/>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14" name="Google Shape;414;p45"/>
          <p:cNvSpPr txBox="1">
            <a:spLocks noGrp="1"/>
          </p:cNvSpPr>
          <p:nvPr>
            <p:ph type="body" idx="3"/>
          </p:nvPr>
        </p:nvSpPr>
        <p:spPr>
          <a:xfrm>
            <a:off x="6096000" y="3459876"/>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15" name="Google Shape;415;p45"/>
          <p:cNvSpPr txBox="1">
            <a:spLocks noGrp="1"/>
          </p:cNvSpPr>
          <p:nvPr>
            <p:ph type="body" idx="4"/>
          </p:nvPr>
        </p:nvSpPr>
        <p:spPr>
          <a:xfrm>
            <a:off x="8967786" y="3459876"/>
            <a:ext cx="2519363" cy="2520000"/>
          </a:xfrm>
          <a:prstGeom prst="rect">
            <a:avLst/>
          </a:prstGeom>
          <a:solidFill>
            <a:schemeClr val="dk2"/>
          </a:solidFill>
          <a:ln>
            <a:noFill/>
          </a:ln>
        </p:spPr>
        <p:txBody>
          <a:bodyPr spcFirstLastPara="1" wrap="square" lIns="180000" tIns="1080000" rIns="180000" bIns="180000" anchor="t" anchorCtr="0">
            <a:noAutofit/>
          </a:bodyPr>
          <a:lstStyle>
            <a:lvl1pPr marL="457200" lvl="0"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2pPr>
            <a:lvl3pPr marL="1371600" lvl="2" indent="-337566" algn="l">
              <a:lnSpc>
                <a:spcPct val="111000"/>
              </a:lnSpc>
              <a:spcBef>
                <a:spcPts val="1200"/>
              </a:spcBef>
              <a:spcAft>
                <a:spcPts val="0"/>
              </a:spcAft>
              <a:buSzPts val="1716"/>
              <a:buChar char="›"/>
              <a:defRPr sz="1200" b="0" i="0">
                <a:solidFill>
                  <a:schemeClr val="lt1"/>
                </a:solidFill>
                <a:latin typeface="Urbanist Medium"/>
                <a:ea typeface="Urbanist Medium"/>
                <a:cs typeface="Urbanist Medium"/>
                <a:sym typeface="Urbanist Medium"/>
              </a:defRPr>
            </a:lvl3pPr>
            <a:lvl4pPr marL="1828800" lvl="3" indent="-337566" algn="l">
              <a:lnSpc>
                <a:spcPct val="111000"/>
              </a:lnSpc>
              <a:spcBef>
                <a:spcPts val="0"/>
              </a:spcBef>
              <a:spcAft>
                <a:spcPts val="0"/>
              </a:spcAft>
              <a:buSzPts val="1716"/>
              <a:buChar char="›"/>
              <a:defRPr sz="1200" b="0" i="0">
                <a:solidFill>
                  <a:schemeClr val="lt1"/>
                </a:solidFill>
                <a:latin typeface="Urbanist Medium"/>
                <a:ea typeface="Urbanist Medium"/>
                <a:cs typeface="Urbanist Medium"/>
                <a:sym typeface="Urbanist Medium"/>
              </a:defRPr>
            </a:lvl4pPr>
            <a:lvl5pPr marL="2286000" lvl="4" indent="-228600" algn="l">
              <a:lnSpc>
                <a:spcPct val="110000"/>
              </a:lnSpc>
              <a:spcBef>
                <a:spcPts val="9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16" name="Google Shape;416;p45"/>
          <p:cNvSpPr txBox="1">
            <a:spLocks noGrp="1"/>
          </p:cNvSpPr>
          <p:nvPr>
            <p:ph type="body" idx="5"/>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17" name="Google Shape;417;p45"/>
          <p:cNvSpPr txBox="1">
            <a:spLocks noGrp="1"/>
          </p:cNvSpPr>
          <p:nvPr>
            <p:ph type="title"/>
          </p:nvPr>
        </p:nvSpPr>
        <p:spPr>
          <a:xfrm>
            <a:off x="705599" y="1018429"/>
            <a:ext cx="4706189" cy="538909"/>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8" name="Google Shape;418;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419" name="Google Shape;419;p45"/>
          <p:cNvSpPr txBox="1">
            <a:spLocks noGrp="1"/>
          </p:cNvSpPr>
          <p:nvPr>
            <p:ph type="body" idx="6"/>
          </p:nvPr>
        </p:nvSpPr>
        <p:spPr>
          <a:xfrm>
            <a:off x="704851" y="3428999"/>
            <a:ext cx="4706938" cy="2555875"/>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20" name="Google Shape;420;p45"/>
          <p:cNvSpPr>
            <a:spLocks noGrp="1"/>
          </p:cNvSpPr>
          <p:nvPr>
            <p:ph type="pic" idx="7"/>
          </p:nvPr>
        </p:nvSpPr>
        <p:spPr>
          <a:xfrm>
            <a:off x="6280150" y="757238"/>
            <a:ext cx="648000" cy="648000"/>
          </a:xfrm>
          <a:prstGeom prst="rect">
            <a:avLst/>
          </a:prstGeom>
          <a:noFill/>
          <a:ln>
            <a:noFill/>
          </a:ln>
        </p:spPr>
      </p:sp>
      <p:sp>
        <p:nvSpPr>
          <p:cNvPr id="421" name="Google Shape;421;p45"/>
          <p:cNvSpPr>
            <a:spLocks noGrp="1"/>
          </p:cNvSpPr>
          <p:nvPr>
            <p:ph type="pic" idx="8"/>
          </p:nvPr>
        </p:nvSpPr>
        <p:spPr>
          <a:xfrm>
            <a:off x="9175750" y="757238"/>
            <a:ext cx="648000" cy="648000"/>
          </a:xfrm>
          <a:prstGeom prst="rect">
            <a:avLst/>
          </a:prstGeom>
          <a:noFill/>
          <a:ln>
            <a:noFill/>
          </a:ln>
        </p:spPr>
      </p:sp>
      <p:sp>
        <p:nvSpPr>
          <p:cNvPr id="422" name="Google Shape;422;p45"/>
          <p:cNvSpPr>
            <a:spLocks noGrp="1"/>
          </p:cNvSpPr>
          <p:nvPr>
            <p:ph type="pic" idx="9"/>
          </p:nvPr>
        </p:nvSpPr>
        <p:spPr>
          <a:xfrm>
            <a:off x="6280150" y="3688376"/>
            <a:ext cx="648000" cy="648000"/>
          </a:xfrm>
          <a:prstGeom prst="rect">
            <a:avLst/>
          </a:prstGeom>
          <a:noFill/>
          <a:ln>
            <a:noFill/>
          </a:ln>
        </p:spPr>
      </p:sp>
      <p:sp>
        <p:nvSpPr>
          <p:cNvPr id="423" name="Google Shape;423;p45"/>
          <p:cNvSpPr>
            <a:spLocks noGrp="1"/>
          </p:cNvSpPr>
          <p:nvPr>
            <p:ph type="pic" idx="13"/>
          </p:nvPr>
        </p:nvSpPr>
        <p:spPr>
          <a:xfrm>
            <a:off x="9175750" y="3688376"/>
            <a:ext cx="648000" cy="648000"/>
          </a:xfrm>
          <a:prstGeom prst="rect">
            <a:avLst/>
          </a:prstGeom>
          <a:noFill/>
          <a:ln>
            <a:noFill/>
          </a:ln>
        </p:spPr>
      </p:sp>
      <p:sp>
        <p:nvSpPr>
          <p:cNvPr id="424" name="Google Shape;424;p45"/>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25" name="Google Shape;425;p45"/>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26" name="Google Shape;426;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409">
          <p15:clr>
            <a:srgbClr val="FBAE40"/>
          </p15:clr>
        </p15:guide>
        <p15:guide id="3" pos="554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el und 3 graue Kästen">
  <p:cSld name="Titel und 3 graue Kästen">
    <p:spTree>
      <p:nvGrpSpPr>
        <p:cNvPr id="1" name="Shape 427"/>
        <p:cNvGrpSpPr/>
        <p:nvPr/>
      </p:nvGrpSpPr>
      <p:grpSpPr>
        <a:xfrm>
          <a:off x="0" y="0"/>
          <a:ext cx="0" cy="0"/>
          <a:chOff x="0" y="0"/>
          <a:chExt cx="0" cy="0"/>
        </a:xfrm>
      </p:grpSpPr>
      <p:sp>
        <p:nvSpPr>
          <p:cNvPr id="428" name="Google Shape;428;p46"/>
          <p:cNvSpPr txBox="1">
            <a:spLocks noGrp="1"/>
          </p:cNvSpPr>
          <p:nvPr>
            <p:ph type="body" idx="1"/>
          </p:nvPr>
        </p:nvSpPr>
        <p:spPr>
          <a:xfrm>
            <a:off x="704850"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29" name="Google Shape;429;p46"/>
          <p:cNvSpPr txBox="1">
            <a:spLocks noGrp="1"/>
          </p:cNvSpPr>
          <p:nvPr>
            <p:ph type="body" idx="2"/>
          </p:nvPr>
        </p:nvSpPr>
        <p:spPr>
          <a:xfrm>
            <a:off x="8112125"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30" name="Google Shape;430;p46"/>
          <p:cNvSpPr txBox="1">
            <a:spLocks noGrp="1"/>
          </p:cNvSpPr>
          <p:nvPr>
            <p:ph type="body" idx="3"/>
          </p:nvPr>
        </p:nvSpPr>
        <p:spPr>
          <a:xfrm>
            <a:off x="4408487"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31" name="Google Shape;431;p46"/>
          <p:cNvSpPr>
            <a:spLocks noGrp="1"/>
          </p:cNvSpPr>
          <p:nvPr>
            <p:ph type="pic" idx="4"/>
          </p:nvPr>
        </p:nvSpPr>
        <p:spPr>
          <a:xfrm>
            <a:off x="880644" y="2671368"/>
            <a:ext cx="720000" cy="720000"/>
          </a:xfrm>
          <a:prstGeom prst="rect">
            <a:avLst/>
          </a:prstGeom>
          <a:noFill/>
          <a:ln>
            <a:noFill/>
          </a:ln>
        </p:spPr>
      </p:sp>
      <p:sp>
        <p:nvSpPr>
          <p:cNvPr id="432" name="Google Shape;432;p46"/>
          <p:cNvSpPr>
            <a:spLocks noGrp="1"/>
          </p:cNvSpPr>
          <p:nvPr>
            <p:ph type="pic" idx="5"/>
          </p:nvPr>
        </p:nvSpPr>
        <p:spPr>
          <a:xfrm>
            <a:off x="4578350" y="2671368"/>
            <a:ext cx="720000" cy="720000"/>
          </a:xfrm>
          <a:prstGeom prst="rect">
            <a:avLst/>
          </a:prstGeom>
          <a:noFill/>
          <a:ln>
            <a:noFill/>
          </a:ln>
        </p:spPr>
      </p:sp>
      <p:sp>
        <p:nvSpPr>
          <p:cNvPr id="433" name="Google Shape;433;p46"/>
          <p:cNvSpPr>
            <a:spLocks noGrp="1"/>
          </p:cNvSpPr>
          <p:nvPr>
            <p:ph type="pic" idx="6"/>
          </p:nvPr>
        </p:nvSpPr>
        <p:spPr>
          <a:xfrm>
            <a:off x="8293100" y="2671368"/>
            <a:ext cx="720000" cy="720000"/>
          </a:xfrm>
          <a:prstGeom prst="rect">
            <a:avLst/>
          </a:prstGeom>
          <a:noFill/>
          <a:ln>
            <a:noFill/>
          </a:ln>
        </p:spPr>
      </p:sp>
      <p:sp>
        <p:nvSpPr>
          <p:cNvPr id="434" name="Google Shape;434;p46"/>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46"/>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36" name="Google Shape;436;p46"/>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37" name="Google Shape;437;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Kopfzeile, Titel und 3 graue Kästen">
  <p:cSld name="Kopfzeile, Titel und 3 graue Kästen">
    <p:spTree>
      <p:nvGrpSpPr>
        <p:cNvPr id="1" name="Shape 438"/>
        <p:cNvGrpSpPr/>
        <p:nvPr/>
      </p:nvGrpSpPr>
      <p:grpSpPr>
        <a:xfrm>
          <a:off x="0" y="0"/>
          <a:ext cx="0" cy="0"/>
          <a:chOff x="0" y="0"/>
          <a:chExt cx="0" cy="0"/>
        </a:xfrm>
      </p:grpSpPr>
      <p:sp>
        <p:nvSpPr>
          <p:cNvPr id="439" name="Google Shape;439;p47"/>
          <p:cNvSpPr txBox="1">
            <a:spLocks noGrp="1"/>
          </p:cNvSpPr>
          <p:nvPr>
            <p:ph type="body" idx="1"/>
          </p:nvPr>
        </p:nvSpPr>
        <p:spPr>
          <a:xfrm>
            <a:off x="704850"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40" name="Google Shape;440;p47"/>
          <p:cNvSpPr txBox="1">
            <a:spLocks noGrp="1"/>
          </p:cNvSpPr>
          <p:nvPr>
            <p:ph type="body" idx="2"/>
          </p:nvPr>
        </p:nvSpPr>
        <p:spPr>
          <a:xfrm>
            <a:off x="8112125"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41" name="Google Shape;441;p47"/>
          <p:cNvSpPr txBox="1">
            <a:spLocks noGrp="1"/>
          </p:cNvSpPr>
          <p:nvPr>
            <p:ph type="body" idx="3"/>
          </p:nvPr>
        </p:nvSpPr>
        <p:spPr>
          <a:xfrm>
            <a:off x="4408487" y="2349500"/>
            <a:ext cx="3375025" cy="3635375"/>
          </a:xfrm>
          <a:prstGeom prst="rect">
            <a:avLst/>
          </a:prstGeom>
          <a:solidFill>
            <a:schemeClr val="lt2">
              <a:alpha val="49803"/>
            </a:schemeClr>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dk1"/>
              </a:buClr>
              <a:buSzPts val="1600"/>
              <a:buNone/>
              <a:defRPr sz="16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42" name="Google Shape;442;p47"/>
          <p:cNvSpPr txBox="1">
            <a:spLocks noGrp="1"/>
          </p:cNvSpPr>
          <p:nvPr>
            <p:ph type="body" idx="4"/>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43" name="Google Shape;443;p47"/>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4" name="Google Shape;444;p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445" name="Google Shape;445;p47"/>
          <p:cNvSpPr>
            <a:spLocks noGrp="1"/>
          </p:cNvSpPr>
          <p:nvPr>
            <p:ph type="pic" idx="5"/>
          </p:nvPr>
        </p:nvSpPr>
        <p:spPr>
          <a:xfrm>
            <a:off x="880644" y="2671368"/>
            <a:ext cx="720000" cy="720000"/>
          </a:xfrm>
          <a:prstGeom prst="rect">
            <a:avLst/>
          </a:prstGeom>
          <a:noFill/>
          <a:ln>
            <a:noFill/>
          </a:ln>
        </p:spPr>
      </p:sp>
      <p:sp>
        <p:nvSpPr>
          <p:cNvPr id="446" name="Google Shape;446;p47"/>
          <p:cNvSpPr>
            <a:spLocks noGrp="1"/>
          </p:cNvSpPr>
          <p:nvPr>
            <p:ph type="pic" idx="6"/>
          </p:nvPr>
        </p:nvSpPr>
        <p:spPr>
          <a:xfrm>
            <a:off x="4578350" y="2671368"/>
            <a:ext cx="720000" cy="720000"/>
          </a:xfrm>
          <a:prstGeom prst="rect">
            <a:avLst/>
          </a:prstGeom>
          <a:noFill/>
          <a:ln>
            <a:noFill/>
          </a:ln>
        </p:spPr>
      </p:sp>
      <p:sp>
        <p:nvSpPr>
          <p:cNvPr id="447" name="Google Shape;447;p47"/>
          <p:cNvSpPr>
            <a:spLocks noGrp="1"/>
          </p:cNvSpPr>
          <p:nvPr>
            <p:ph type="pic" idx="7"/>
          </p:nvPr>
        </p:nvSpPr>
        <p:spPr>
          <a:xfrm>
            <a:off x="8293100" y="2671368"/>
            <a:ext cx="720000" cy="720000"/>
          </a:xfrm>
          <a:prstGeom prst="rect">
            <a:avLst/>
          </a:prstGeom>
          <a:noFill/>
          <a:ln>
            <a:noFill/>
          </a:ln>
        </p:spPr>
      </p:sp>
      <p:sp>
        <p:nvSpPr>
          <p:cNvPr id="448" name="Google Shape;448;p47"/>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49" name="Google Shape;449;p47"/>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50" name="Google Shape;450;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el und 3 rote Kästen">
  <p:cSld name="Titel und 3 rote Kästen">
    <p:spTree>
      <p:nvGrpSpPr>
        <p:cNvPr id="1" name="Shape 451"/>
        <p:cNvGrpSpPr/>
        <p:nvPr/>
      </p:nvGrpSpPr>
      <p:grpSpPr>
        <a:xfrm>
          <a:off x="0" y="0"/>
          <a:ext cx="0" cy="0"/>
          <a:chOff x="0" y="0"/>
          <a:chExt cx="0" cy="0"/>
        </a:xfrm>
      </p:grpSpPr>
      <p:sp>
        <p:nvSpPr>
          <p:cNvPr id="452" name="Google Shape;452;p48"/>
          <p:cNvSpPr txBox="1">
            <a:spLocks noGrp="1"/>
          </p:cNvSpPr>
          <p:nvPr>
            <p:ph type="body" idx="1"/>
          </p:nvPr>
        </p:nvSpPr>
        <p:spPr>
          <a:xfrm>
            <a:off x="704850"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53" name="Google Shape;453;p48"/>
          <p:cNvSpPr txBox="1">
            <a:spLocks noGrp="1"/>
          </p:cNvSpPr>
          <p:nvPr>
            <p:ph type="body" idx="2"/>
          </p:nvPr>
        </p:nvSpPr>
        <p:spPr>
          <a:xfrm>
            <a:off x="8112125"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54" name="Google Shape;454;p48"/>
          <p:cNvSpPr txBox="1">
            <a:spLocks noGrp="1"/>
          </p:cNvSpPr>
          <p:nvPr>
            <p:ph type="body" idx="3"/>
          </p:nvPr>
        </p:nvSpPr>
        <p:spPr>
          <a:xfrm>
            <a:off x="4408487"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55" name="Google Shape;455;p48"/>
          <p:cNvSpPr>
            <a:spLocks noGrp="1"/>
          </p:cNvSpPr>
          <p:nvPr>
            <p:ph type="pic" idx="4"/>
          </p:nvPr>
        </p:nvSpPr>
        <p:spPr>
          <a:xfrm>
            <a:off x="880644" y="2671368"/>
            <a:ext cx="720000" cy="720000"/>
          </a:xfrm>
          <a:prstGeom prst="rect">
            <a:avLst/>
          </a:prstGeom>
          <a:noFill/>
          <a:ln>
            <a:noFill/>
          </a:ln>
        </p:spPr>
      </p:sp>
      <p:sp>
        <p:nvSpPr>
          <p:cNvPr id="456" name="Google Shape;456;p48"/>
          <p:cNvSpPr>
            <a:spLocks noGrp="1"/>
          </p:cNvSpPr>
          <p:nvPr>
            <p:ph type="pic" idx="5"/>
          </p:nvPr>
        </p:nvSpPr>
        <p:spPr>
          <a:xfrm>
            <a:off x="4578350" y="2671368"/>
            <a:ext cx="720000" cy="720000"/>
          </a:xfrm>
          <a:prstGeom prst="rect">
            <a:avLst/>
          </a:prstGeom>
          <a:noFill/>
          <a:ln>
            <a:noFill/>
          </a:ln>
        </p:spPr>
      </p:sp>
      <p:sp>
        <p:nvSpPr>
          <p:cNvPr id="457" name="Google Shape;457;p48"/>
          <p:cNvSpPr>
            <a:spLocks noGrp="1"/>
          </p:cNvSpPr>
          <p:nvPr>
            <p:ph type="pic" idx="6"/>
          </p:nvPr>
        </p:nvSpPr>
        <p:spPr>
          <a:xfrm>
            <a:off x="8293100" y="2671368"/>
            <a:ext cx="720000" cy="720000"/>
          </a:xfrm>
          <a:prstGeom prst="rect">
            <a:avLst/>
          </a:prstGeom>
          <a:noFill/>
          <a:ln>
            <a:noFill/>
          </a:ln>
        </p:spPr>
      </p:sp>
      <p:sp>
        <p:nvSpPr>
          <p:cNvPr id="458" name="Google Shape;458;p48"/>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9" name="Google Shape;459;p48"/>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60" name="Google Shape;460;p48"/>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61" name="Google Shape;461;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Kopfzeile, Titel und 3 rote Kästen">
  <p:cSld name="Kopfzeile, Titel und 3 rote Kästen">
    <p:spTree>
      <p:nvGrpSpPr>
        <p:cNvPr id="1" name="Shape 462"/>
        <p:cNvGrpSpPr/>
        <p:nvPr/>
      </p:nvGrpSpPr>
      <p:grpSpPr>
        <a:xfrm>
          <a:off x="0" y="0"/>
          <a:ext cx="0" cy="0"/>
          <a:chOff x="0" y="0"/>
          <a:chExt cx="0" cy="0"/>
        </a:xfrm>
      </p:grpSpPr>
      <p:sp>
        <p:nvSpPr>
          <p:cNvPr id="463" name="Google Shape;463;p49"/>
          <p:cNvSpPr txBox="1">
            <a:spLocks noGrp="1"/>
          </p:cNvSpPr>
          <p:nvPr>
            <p:ph type="body" idx="1"/>
          </p:nvPr>
        </p:nvSpPr>
        <p:spPr>
          <a:xfrm>
            <a:off x="704850"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64" name="Google Shape;464;p49"/>
          <p:cNvSpPr txBox="1">
            <a:spLocks noGrp="1"/>
          </p:cNvSpPr>
          <p:nvPr>
            <p:ph type="body" idx="2"/>
          </p:nvPr>
        </p:nvSpPr>
        <p:spPr>
          <a:xfrm>
            <a:off x="8112125"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65" name="Google Shape;465;p49"/>
          <p:cNvSpPr txBox="1">
            <a:spLocks noGrp="1"/>
          </p:cNvSpPr>
          <p:nvPr>
            <p:ph type="body" idx="3"/>
          </p:nvPr>
        </p:nvSpPr>
        <p:spPr>
          <a:xfrm>
            <a:off x="4408487" y="2349500"/>
            <a:ext cx="3375025" cy="3635375"/>
          </a:xfrm>
          <a:prstGeom prst="rect">
            <a:avLst/>
          </a:prstGeom>
          <a:solidFill>
            <a:schemeClr val="dk2"/>
          </a:solidFill>
          <a:ln>
            <a:noFill/>
          </a:ln>
        </p:spPr>
        <p:txBody>
          <a:bodyPr spcFirstLastPara="1" wrap="square" lIns="180000" tIns="1332000" rIns="180000" bIns="180000" anchor="t" anchorCtr="0">
            <a:normAutofit/>
          </a:bodyPr>
          <a:lstStyle>
            <a:lvl1pPr marL="457200" lvl="0" indent="-228600" algn="l">
              <a:lnSpc>
                <a:spcPct val="111000"/>
              </a:lnSpc>
              <a:spcBef>
                <a:spcPts val="1200"/>
              </a:spcBef>
              <a:spcAft>
                <a:spcPts val="0"/>
              </a:spcAft>
              <a:buClr>
                <a:schemeClr val="lt1"/>
              </a:buClr>
              <a:buSzPts val="1800"/>
              <a:buNone/>
              <a:defRPr>
                <a:solidFill>
                  <a:schemeClr val="lt1"/>
                </a:solidFill>
              </a:defRPr>
            </a:lvl1pPr>
            <a:lvl2pPr marL="914400" lvl="1" indent="-228600" algn="l">
              <a:lnSpc>
                <a:spcPct val="111000"/>
              </a:lnSpc>
              <a:spcBef>
                <a:spcPts val="1200"/>
              </a:spcBef>
              <a:spcAft>
                <a:spcPts val="0"/>
              </a:spcAft>
              <a:buClr>
                <a:schemeClr val="lt1"/>
              </a:buClr>
              <a:buSzPts val="1800"/>
              <a:buNone/>
              <a:defRPr>
                <a:solidFill>
                  <a:schemeClr val="lt1"/>
                </a:solidFill>
              </a:defRPr>
            </a:lvl2pPr>
            <a:lvl3pPr marL="1371600" lvl="2" indent="-392049" algn="l">
              <a:lnSpc>
                <a:spcPct val="111000"/>
              </a:lnSpc>
              <a:spcBef>
                <a:spcPts val="1200"/>
              </a:spcBef>
              <a:spcAft>
                <a:spcPts val="0"/>
              </a:spcAft>
              <a:buSzPts val="2574"/>
              <a:buChar char="›"/>
              <a:defRPr>
                <a:solidFill>
                  <a:schemeClr val="lt1"/>
                </a:solidFill>
              </a:defRPr>
            </a:lvl3pPr>
            <a:lvl4pPr marL="1828800" lvl="3" indent="-392049" algn="l">
              <a:lnSpc>
                <a:spcPct val="111000"/>
              </a:lnSpc>
              <a:spcBef>
                <a:spcPts val="0"/>
              </a:spcBef>
              <a:spcAft>
                <a:spcPts val="0"/>
              </a:spcAft>
              <a:buSzPts val="2574"/>
              <a:buChar char="›"/>
              <a:defRPr>
                <a:solidFill>
                  <a:schemeClr val="lt1"/>
                </a:solidFill>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66" name="Google Shape;466;p49"/>
          <p:cNvSpPr txBox="1">
            <a:spLocks noGrp="1"/>
          </p:cNvSpPr>
          <p:nvPr>
            <p:ph type="body" idx="4"/>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500"/>
              <a:buNone/>
              <a:defRPr sz="1500"/>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467" name="Google Shape;467;p49"/>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4" y="549276"/>
            <a:ext cx="172580" cy="144000"/>
          </a:xfrm>
          <a:prstGeom prst="rect">
            <a:avLst/>
          </a:prstGeom>
          <a:noFill/>
          <a:ln>
            <a:noFill/>
          </a:ln>
        </p:spPr>
      </p:pic>
      <p:sp>
        <p:nvSpPr>
          <p:cNvPr id="469" name="Google Shape;469;p49"/>
          <p:cNvSpPr>
            <a:spLocks noGrp="1"/>
          </p:cNvSpPr>
          <p:nvPr>
            <p:ph type="pic" idx="5"/>
          </p:nvPr>
        </p:nvSpPr>
        <p:spPr>
          <a:xfrm>
            <a:off x="880644" y="2671368"/>
            <a:ext cx="720000" cy="720000"/>
          </a:xfrm>
          <a:prstGeom prst="rect">
            <a:avLst/>
          </a:prstGeom>
          <a:noFill/>
          <a:ln>
            <a:noFill/>
          </a:ln>
        </p:spPr>
      </p:sp>
      <p:sp>
        <p:nvSpPr>
          <p:cNvPr id="470" name="Google Shape;470;p49"/>
          <p:cNvSpPr>
            <a:spLocks noGrp="1"/>
          </p:cNvSpPr>
          <p:nvPr>
            <p:ph type="pic" idx="6"/>
          </p:nvPr>
        </p:nvSpPr>
        <p:spPr>
          <a:xfrm>
            <a:off x="4578350" y="2671368"/>
            <a:ext cx="720000" cy="720000"/>
          </a:xfrm>
          <a:prstGeom prst="rect">
            <a:avLst/>
          </a:prstGeom>
          <a:noFill/>
          <a:ln>
            <a:noFill/>
          </a:ln>
        </p:spPr>
      </p:sp>
      <p:sp>
        <p:nvSpPr>
          <p:cNvPr id="471" name="Google Shape;471;p49"/>
          <p:cNvSpPr>
            <a:spLocks noGrp="1"/>
          </p:cNvSpPr>
          <p:nvPr>
            <p:ph type="pic" idx="7"/>
          </p:nvPr>
        </p:nvSpPr>
        <p:spPr>
          <a:xfrm>
            <a:off x="8293100" y="2671368"/>
            <a:ext cx="720000" cy="720000"/>
          </a:xfrm>
          <a:prstGeom prst="rect">
            <a:avLst/>
          </a:prstGeom>
          <a:noFill/>
          <a:ln>
            <a:noFill/>
          </a:ln>
        </p:spPr>
      </p:sp>
      <p:sp>
        <p:nvSpPr>
          <p:cNvPr id="472" name="Google Shape;472;p49"/>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473" name="Google Shape;473;p4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74" name="Google Shape;474;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Abschlussfolie mit Bild und Name">
  <p:cSld name="Abschlussfolie mit Bild und Name">
    <p:bg>
      <p:bgPr>
        <a:solidFill>
          <a:schemeClr val="dk2"/>
        </a:solidFill>
        <a:effectLst/>
      </p:bgPr>
    </p:bg>
    <p:spTree>
      <p:nvGrpSpPr>
        <p:cNvPr id="1" name="Shape 475"/>
        <p:cNvGrpSpPr/>
        <p:nvPr/>
      </p:nvGrpSpPr>
      <p:grpSpPr>
        <a:xfrm>
          <a:off x="0" y="0"/>
          <a:ext cx="0" cy="0"/>
          <a:chOff x="0" y="0"/>
          <a:chExt cx="0" cy="0"/>
        </a:xfrm>
      </p:grpSpPr>
      <p:sp>
        <p:nvSpPr>
          <p:cNvPr id="476" name="Google Shape;476;p50"/>
          <p:cNvSpPr txBox="1">
            <a:spLocks noGrp="1"/>
          </p:cNvSpPr>
          <p:nvPr>
            <p:ph type="subTitle" idx="1"/>
          </p:nvPr>
        </p:nvSpPr>
        <p:spPr>
          <a:xfrm>
            <a:off x="5417867" y="4317430"/>
            <a:ext cx="3036364" cy="120707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sz="14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pic>
        <p:nvPicPr>
          <p:cNvPr id="477" name="Google Shape;477;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478" name="Google Shape;478;p50"/>
          <p:cNvSpPr>
            <a:spLocks noGrp="1"/>
          </p:cNvSpPr>
          <p:nvPr>
            <p:ph type="pic" idx="2"/>
          </p:nvPr>
        </p:nvSpPr>
        <p:spPr>
          <a:xfrm>
            <a:off x="0" y="0"/>
            <a:ext cx="4764088" cy="6867525"/>
          </a:xfrm>
          <a:prstGeom prst="rect">
            <a:avLst/>
          </a:prstGeom>
          <a:noFill/>
          <a:ln>
            <a:noFill/>
          </a:ln>
        </p:spPr>
      </p:sp>
      <p:sp>
        <p:nvSpPr>
          <p:cNvPr id="479" name="Google Shape;479;p50"/>
          <p:cNvSpPr txBox="1"/>
          <p:nvPr/>
        </p:nvSpPr>
        <p:spPr>
          <a:xfrm>
            <a:off x="5411788" y="5721350"/>
            <a:ext cx="6084887" cy="768350"/>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Clr>
                <a:schemeClr val="lt1"/>
              </a:buClr>
              <a:buSzPts val="6000"/>
              <a:buFont typeface="Arial"/>
              <a:buNone/>
            </a:pPr>
            <a:r>
              <a:rPr lang="de-DE" sz="6000" b="1" i="0">
                <a:solidFill>
                  <a:schemeClr val="lt1"/>
                </a:solidFill>
                <a:latin typeface="Urbanist ExtraBold"/>
                <a:ea typeface="Urbanist ExtraBold"/>
                <a:cs typeface="Urbanist ExtraBold"/>
                <a:sym typeface="Urbanist ExtraBold"/>
              </a:rPr>
              <a:t>Vielen Dank</a:t>
            </a:r>
            <a:endParaRPr/>
          </a:p>
        </p:txBody>
      </p:sp>
      <p:pic>
        <p:nvPicPr>
          <p:cNvPr id="480" name="Google Shape;480;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11788" y="549275"/>
            <a:ext cx="1484129" cy="216000"/>
          </a:xfrm>
          <a:prstGeom prst="rect">
            <a:avLst/>
          </a:prstGeom>
          <a:noFill/>
          <a:ln>
            <a:noFill/>
          </a:ln>
        </p:spPr>
      </p:pic>
    </p:spTree>
  </p:cSld>
  <p:clrMapOvr>
    <a:masterClrMapping/>
  </p:clrMapOvr>
  <p:extLst>
    <p:ext uri="{DCECCB84-F9BA-43D5-87BE-67443E8EF086}">
      <p15:sldGuideLst xmlns:p15="http://schemas.microsoft.com/office/powerpoint/2012/main">
        <p15:guide id="1" pos="34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Inhaltsverzeichnis hell mit 7 Punkten">
  <p:cSld name="3_Inhaltsverzeichnis hell mit 7 Punkten">
    <p:bg>
      <p:bgPr>
        <a:solidFill>
          <a:srgbClr val="F4F1F1"/>
        </a:solidFill>
        <a:effectLst/>
      </p:bgPr>
    </p:bg>
    <p:spTree>
      <p:nvGrpSpPr>
        <p:cNvPr id="1" name="Shape 50"/>
        <p:cNvGrpSpPr/>
        <p:nvPr/>
      </p:nvGrpSpPr>
      <p:grpSpPr>
        <a:xfrm>
          <a:off x="0" y="0"/>
          <a:ext cx="0" cy="0"/>
          <a:chOff x="0" y="0"/>
          <a:chExt cx="0" cy="0"/>
        </a:xfrm>
      </p:grpSpPr>
      <p:sp>
        <p:nvSpPr>
          <p:cNvPr id="51" name="Google Shape;51;p6"/>
          <p:cNvSpPr/>
          <p:nvPr/>
        </p:nvSpPr>
        <p:spPr>
          <a:xfrm>
            <a:off x="0" y="0"/>
            <a:ext cx="4764088"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52" name="Google Shape;52;p6"/>
          <p:cNvSpPr/>
          <p:nvPr/>
        </p:nvSpPr>
        <p:spPr>
          <a:xfrm>
            <a:off x="4079874" y="872875"/>
            <a:ext cx="7416800" cy="5112000"/>
          </a:xfrm>
          <a:prstGeom prst="rect">
            <a:avLst/>
          </a:prstGeom>
          <a:solidFill>
            <a:schemeClr val="lt1"/>
          </a:solidFill>
          <a:ln>
            <a:noFill/>
          </a:ln>
          <a:effectLst>
            <a:outerShdw blurRad="391147" dist="38100" dir="2700000" algn="tl" rotWithShape="0">
              <a:srgbClr val="000000">
                <a:alpha val="4705"/>
              </a:srgbClr>
            </a:outerShdw>
          </a:effectLst>
        </p:spPr>
        <p:txBody>
          <a:bodyPr spcFirstLastPara="1" wrap="square" lIns="720000" tIns="360000" rIns="720000" bIns="360000" anchor="t" anchorCtr="0">
            <a:noAutofit/>
          </a:bodyPr>
          <a:lstStyle/>
          <a:p>
            <a:pPr marL="0" marR="0" lvl="0" indent="0" algn="l" rtl="0">
              <a:lnSpc>
                <a:spcPct val="111000"/>
              </a:lnSpc>
              <a:spcBef>
                <a:spcPts val="0"/>
              </a:spcBef>
              <a:spcAft>
                <a:spcPts val="0"/>
              </a:spcAft>
              <a:buClr>
                <a:schemeClr val="dk1"/>
              </a:buClr>
              <a:buSzPts val="2800"/>
              <a:buFont typeface="Urbanist ExtraBold"/>
              <a:buNone/>
            </a:pPr>
            <a:endParaRPr sz="2800" b="1" i="0" u="none" strike="noStrike" cap="none">
              <a:solidFill>
                <a:schemeClr val="dk1"/>
              </a:solidFill>
              <a:latin typeface="Urbanist"/>
              <a:ea typeface="Urbanist"/>
              <a:cs typeface="Urbanist"/>
              <a:sym typeface="Urbanist"/>
            </a:endParaRPr>
          </a:p>
        </p:txBody>
      </p:sp>
      <p:sp>
        <p:nvSpPr>
          <p:cNvPr id="53" name="Google Shape;53;p6"/>
          <p:cNvSpPr txBox="1">
            <a:spLocks noGrp="1"/>
          </p:cNvSpPr>
          <p:nvPr>
            <p:ph type="ctrTitle"/>
          </p:nvPr>
        </p:nvSpPr>
        <p:spPr>
          <a:xfrm>
            <a:off x="695326" y="1215231"/>
            <a:ext cx="2891936" cy="123422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5400"/>
              <a:buFont typeface="Urbanist ExtraBold"/>
              <a:buNone/>
              <a:defRPr sz="54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guide id="3" pos="257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Abschlussfolie mit Bild">
  <p:cSld name="Abschlussfolie mit Bild">
    <p:bg>
      <p:bgPr>
        <a:solidFill>
          <a:schemeClr val="dk2"/>
        </a:solidFill>
        <a:effectLst/>
      </p:bgPr>
    </p:bg>
    <p:spTree>
      <p:nvGrpSpPr>
        <p:cNvPr id="1" name="Shape 481"/>
        <p:cNvGrpSpPr/>
        <p:nvPr/>
      </p:nvGrpSpPr>
      <p:grpSpPr>
        <a:xfrm>
          <a:off x="0" y="0"/>
          <a:ext cx="0" cy="0"/>
          <a:chOff x="0" y="0"/>
          <a:chExt cx="0" cy="0"/>
        </a:xfrm>
      </p:grpSpPr>
      <p:pic>
        <p:nvPicPr>
          <p:cNvPr id="482" name="Google Shape;482;p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483" name="Google Shape;483;p51"/>
          <p:cNvSpPr>
            <a:spLocks noGrp="1"/>
          </p:cNvSpPr>
          <p:nvPr>
            <p:ph type="pic" idx="2"/>
          </p:nvPr>
        </p:nvSpPr>
        <p:spPr>
          <a:xfrm>
            <a:off x="0" y="0"/>
            <a:ext cx="4764088" cy="6867525"/>
          </a:xfrm>
          <a:prstGeom prst="rect">
            <a:avLst/>
          </a:prstGeom>
          <a:noFill/>
          <a:ln>
            <a:noFill/>
          </a:ln>
        </p:spPr>
      </p:sp>
      <p:sp>
        <p:nvSpPr>
          <p:cNvPr id="484" name="Google Shape;484;p51"/>
          <p:cNvSpPr txBox="1"/>
          <p:nvPr/>
        </p:nvSpPr>
        <p:spPr>
          <a:xfrm>
            <a:off x="5411788" y="5721350"/>
            <a:ext cx="6084887" cy="768350"/>
          </a:xfrm>
          <a:prstGeom prst="rect">
            <a:avLst/>
          </a:prstGeom>
          <a:noFill/>
          <a:ln>
            <a:noFill/>
          </a:ln>
        </p:spPr>
        <p:txBody>
          <a:bodyPr spcFirstLastPara="1" wrap="square" lIns="0" tIns="0" rIns="0" bIns="0" anchor="t" anchorCtr="0">
            <a:noAutofit/>
          </a:bodyPr>
          <a:lstStyle/>
          <a:p>
            <a:pPr marL="0" marR="0" lvl="0" indent="0" algn="l" rtl="0">
              <a:lnSpc>
                <a:spcPct val="111000"/>
              </a:lnSpc>
              <a:spcBef>
                <a:spcPts val="0"/>
              </a:spcBef>
              <a:spcAft>
                <a:spcPts val="0"/>
              </a:spcAft>
              <a:buClr>
                <a:schemeClr val="lt1"/>
              </a:buClr>
              <a:buSzPts val="6000"/>
              <a:buFont typeface="Arial"/>
              <a:buNone/>
            </a:pPr>
            <a:r>
              <a:rPr lang="de-DE" sz="6000" b="1" i="0">
                <a:solidFill>
                  <a:schemeClr val="lt1"/>
                </a:solidFill>
                <a:latin typeface="Urbanist ExtraBold"/>
                <a:ea typeface="Urbanist ExtraBold"/>
                <a:cs typeface="Urbanist ExtraBold"/>
                <a:sym typeface="Urbanist ExtraBold"/>
              </a:rPr>
              <a:t>Vielen Dank</a:t>
            </a:r>
            <a:endParaRPr/>
          </a:p>
        </p:txBody>
      </p:sp>
      <p:pic>
        <p:nvPicPr>
          <p:cNvPr id="485" name="Google Shape;485;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11788" y="549275"/>
            <a:ext cx="1484129" cy="216000"/>
          </a:xfrm>
          <a:prstGeom prst="rect">
            <a:avLst/>
          </a:prstGeom>
          <a:noFill/>
          <a:ln>
            <a:noFill/>
          </a:ln>
        </p:spPr>
      </p:pic>
    </p:spTree>
  </p:cSld>
  <p:clrMapOvr>
    <a:masterClrMapping/>
  </p:clrMapOvr>
  <p:extLst>
    <p:ext uri="{DCECCB84-F9BA-43D5-87BE-67443E8EF086}">
      <p15:sldGuideLst xmlns:p15="http://schemas.microsoft.com/office/powerpoint/2012/main">
        <p15:guide id="1" pos="79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Abschlussfolie mit Name">
  <p:cSld name="Abschlussfolie mit Name">
    <p:bg>
      <p:bgPr>
        <a:solidFill>
          <a:schemeClr val="dk2"/>
        </a:solidFill>
        <a:effectLst/>
      </p:bgPr>
    </p:bg>
    <p:spTree>
      <p:nvGrpSpPr>
        <p:cNvPr id="1" name="Shape 486"/>
        <p:cNvGrpSpPr/>
        <p:nvPr/>
      </p:nvGrpSpPr>
      <p:grpSpPr>
        <a:xfrm>
          <a:off x="0" y="0"/>
          <a:ext cx="0" cy="0"/>
          <a:chOff x="0" y="0"/>
          <a:chExt cx="0" cy="0"/>
        </a:xfrm>
      </p:grpSpPr>
      <p:sp>
        <p:nvSpPr>
          <p:cNvPr id="487" name="Google Shape;487;p52"/>
          <p:cNvSpPr txBox="1"/>
          <p:nvPr/>
        </p:nvSpPr>
        <p:spPr>
          <a:xfrm>
            <a:off x="2199878" y="1887537"/>
            <a:ext cx="7792244" cy="30829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600"/>
              <a:buFont typeface="Arial"/>
              <a:buNone/>
            </a:pPr>
            <a:r>
              <a:rPr lang="de-DE" sz="9600" b="1" i="0">
                <a:solidFill>
                  <a:schemeClr val="lt1"/>
                </a:solidFill>
                <a:latin typeface="Urbanist ExtraBold"/>
                <a:ea typeface="Urbanist ExtraBold"/>
                <a:cs typeface="Urbanist ExtraBold"/>
                <a:sym typeface="Urbanist ExtraBold"/>
              </a:rPr>
              <a:t>Vielen Dank</a:t>
            </a:r>
            <a:endParaRPr/>
          </a:p>
        </p:txBody>
      </p:sp>
      <p:sp>
        <p:nvSpPr>
          <p:cNvPr id="488" name="Google Shape;488;p52"/>
          <p:cNvSpPr txBox="1">
            <a:spLocks noGrp="1"/>
          </p:cNvSpPr>
          <p:nvPr>
            <p:ph type="subTitle" idx="1"/>
          </p:nvPr>
        </p:nvSpPr>
        <p:spPr>
          <a:xfrm>
            <a:off x="8460311" y="5282630"/>
            <a:ext cx="3036364" cy="1207070"/>
          </a:xfrm>
          <a:prstGeom prst="rect">
            <a:avLst/>
          </a:prstGeom>
          <a:noFill/>
          <a:ln>
            <a:noFill/>
          </a:ln>
        </p:spPr>
        <p:txBody>
          <a:bodyPr spcFirstLastPara="1" wrap="square" lIns="0" tIns="0" rIns="0" bIns="0" anchor="b" anchorCtr="0">
            <a:normAutofit/>
          </a:bodyPr>
          <a:lstStyle>
            <a:lvl1pPr lvl="0" algn="r">
              <a:lnSpc>
                <a:spcPct val="100000"/>
              </a:lnSpc>
              <a:spcBef>
                <a:spcPts val="0"/>
              </a:spcBef>
              <a:spcAft>
                <a:spcPts val="0"/>
              </a:spcAft>
              <a:buClr>
                <a:schemeClr val="lt1"/>
              </a:buClr>
              <a:buSzPts val="1400"/>
              <a:buNone/>
              <a:defRPr sz="1400" b="1" i="0">
                <a:solidFill>
                  <a:schemeClr val="lt1"/>
                </a:solidFill>
                <a:latin typeface="Urbanist SemiBold"/>
                <a:ea typeface="Urbanist SemiBold"/>
                <a:cs typeface="Urbanist SemiBold"/>
                <a:sym typeface="Urbanist SemiBold"/>
              </a:defRPr>
            </a:lvl1pPr>
            <a:lvl2pPr lvl="1" algn="l">
              <a:lnSpc>
                <a:spcPct val="100000"/>
              </a:lnSpc>
              <a:spcBef>
                <a:spcPts val="0"/>
              </a:spcBef>
              <a:spcAft>
                <a:spcPts val="0"/>
              </a:spcAft>
              <a:buClr>
                <a:schemeClr val="dk1"/>
              </a:buClr>
              <a:buSzPts val="2200"/>
              <a:buNone/>
              <a:defRPr sz="2200" b="0"/>
            </a:lvl2pPr>
            <a:lvl3pPr lvl="2" algn="l">
              <a:lnSpc>
                <a:spcPct val="100000"/>
              </a:lnSpc>
              <a:spcBef>
                <a:spcPts val="0"/>
              </a:spcBef>
              <a:spcAft>
                <a:spcPts val="0"/>
              </a:spcAft>
              <a:buSzPts val="3146"/>
              <a:buNone/>
              <a:defRPr sz="2200"/>
            </a:lvl3pPr>
            <a:lvl4pPr lvl="3" algn="ctr">
              <a:lnSpc>
                <a:spcPct val="111000"/>
              </a:lnSpc>
              <a:spcBef>
                <a:spcPts val="0"/>
              </a:spcBef>
              <a:spcAft>
                <a:spcPts val="0"/>
              </a:spcAft>
              <a:buSzPts val="2288"/>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288"/>
              <a:buNone/>
              <a:defRPr sz="1600"/>
            </a:lvl7pPr>
            <a:lvl8pPr lvl="7" algn="ctr">
              <a:lnSpc>
                <a:spcPct val="110000"/>
              </a:lnSpc>
              <a:spcBef>
                <a:spcPts val="0"/>
              </a:spcBef>
              <a:spcAft>
                <a:spcPts val="0"/>
              </a:spcAft>
              <a:buSzPts val="2288"/>
              <a:buNone/>
              <a:defRPr sz="1600"/>
            </a:lvl8pPr>
            <a:lvl9pPr lvl="8" algn="ctr">
              <a:lnSpc>
                <a:spcPct val="100000"/>
              </a:lnSpc>
              <a:spcBef>
                <a:spcPts val="0"/>
              </a:spcBef>
              <a:spcAft>
                <a:spcPts val="0"/>
              </a:spcAft>
              <a:buClr>
                <a:schemeClr val="dk1"/>
              </a:buClr>
              <a:buSzPts val="1600"/>
              <a:buNone/>
              <a:defRPr sz="1600"/>
            </a:lvl9pPr>
          </a:lstStyle>
          <a:p>
            <a:endParaRPr/>
          </a:p>
        </p:txBody>
      </p:sp>
      <p:pic>
        <p:nvPicPr>
          <p:cNvPr id="489" name="Google Shape;489;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325" y="549275"/>
            <a:ext cx="1484129" cy="216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ild und Zitat auf Rot">
  <p:cSld name="Bild und Zitat auf Rot">
    <p:bg>
      <p:bgPr>
        <a:solidFill>
          <a:schemeClr val="dk2"/>
        </a:solidFill>
        <a:effectLst/>
      </p:bgPr>
    </p:bg>
    <p:spTree>
      <p:nvGrpSpPr>
        <p:cNvPr id="1" name="Shape 490"/>
        <p:cNvGrpSpPr/>
        <p:nvPr/>
      </p:nvGrpSpPr>
      <p:grpSpPr>
        <a:xfrm>
          <a:off x="0" y="0"/>
          <a:ext cx="0" cy="0"/>
          <a:chOff x="0" y="0"/>
          <a:chExt cx="0" cy="0"/>
        </a:xfrm>
      </p:grpSpPr>
      <p:pic>
        <p:nvPicPr>
          <p:cNvPr id="491" name="Google Shape;491;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492" name="Google Shape;492;p53"/>
          <p:cNvSpPr>
            <a:spLocks noGrp="1"/>
          </p:cNvSpPr>
          <p:nvPr>
            <p:ph type="pic" idx="2"/>
          </p:nvPr>
        </p:nvSpPr>
        <p:spPr>
          <a:xfrm>
            <a:off x="0" y="0"/>
            <a:ext cx="4764088" cy="6867525"/>
          </a:xfrm>
          <a:prstGeom prst="rect">
            <a:avLst/>
          </a:prstGeom>
          <a:noFill/>
          <a:ln>
            <a:noFill/>
          </a:ln>
        </p:spPr>
      </p:sp>
      <p:sp>
        <p:nvSpPr>
          <p:cNvPr id="493" name="Google Shape;493;p53"/>
          <p:cNvSpPr txBox="1">
            <a:spLocks noGrp="1"/>
          </p:cNvSpPr>
          <p:nvPr>
            <p:ph type="ftr" idx="11"/>
          </p:nvPr>
        </p:nvSpPr>
        <p:spPr>
          <a:xfrm>
            <a:off x="5411788" y="6308725"/>
            <a:ext cx="4075112" cy="180975"/>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800"/>
              <a:buNone/>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494" name="Google Shape;494;p53"/>
          <p:cNvSpPr txBox="1">
            <a:spLocks noGrp="1"/>
          </p:cNvSpPr>
          <p:nvPr>
            <p:ph type="body" idx="1"/>
          </p:nvPr>
        </p:nvSpPr>
        <p:spPr>
          <a:xfrm>
            <a:off x="5411787" y="549275"/>
            <a:ext cx="6084887"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lt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495" name="Google Shape;495;p53"/>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496" name="Google Shape;496;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Zitat auf Rot">
  <p:cSld name="Zitat auf Rot">
    <p:bg>
      <p:bgPr>
        <a:solidFill>
          <a:schemeClr val="dk2"/>
        </a:solidFill>
        <a:effectLst/>
      </p:bgPr>
    </p:bg>
    <p:spTree>
      <p:nvGrpSpPr>
        <p:cNvPr id="1" name="Shape 497"/>
        <p:cNvGrpSpPr/>
        <p:nvPr/>
      </p:nvGrpSpPr>
      <p:grpSpPr>
        <a:xfrm>
          <a:off x="0" y="0"/>
          <a:ext cx="0" cy="0"/>
          <a:chOff x="0" y="0"/>
          <a:chExt cx="0" cy="0"/>
        </a:xfrm>
      </p:grpSpPr>
      <p:sp>
        <p:nvSpPr>
          <p:cNvPr id="498" name="Google Shape;498;p54"/>
          <p:cNvSpPr txBox="1">
            <a:spLocks noGrp="1"/>
          </p:cNvSpPr>
          <p:nvPr>
            <p:ph type="body" idx="1"/>
          </p:nvPr>
        </p:nvSpPr>
        <p:spPr>
          <a:xfrm>
            <a:off x="705601" y="549275"/>
            <a:ext cx="10791074"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lt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499" name="Google Shape;499;p54"/>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00" name="Google Shape;500;p5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01" name="Google Shape;501;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el und Zahlen 4-spaltig auf Rot">
  <p:cSld name="Titel und Zahlen 4-spaltig auf Rot">
    <p:bg>
      <p:bgPr>
        <a:solidFill>
          <a:schemeClr val="dk2"/>
        </a:solidFill>
        <a:effectLst/>
      </p:bgPr>
    </p:bg>
    <p:spTree>
      <p:nvGrpSpPr>
        <p:cNvPr id="1" name="Shape 502"/>
        <p:cNvGrpSpPr/>
        <p:nvPr/>
      </p:nvGrpSpPr>
      <p:grpSpPr>
        <a:xfrm>
          <a:off x="0" y="0"/>
          <a:ext cx="0" cy="0"/>
          <a:chOff x="0" y="0"/>
          <a:chExt cx="0" cy="0"/>
        </a:xfrm>
      </p:grpSpPr>
      <p:sp>
        <p:nvSpPr>
          <p:cNvPr id="503" name="Google Shape;503;p55"/>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4" name="Google Shape;504;p55"/>
          <p:cNvSpPr txBox="1">
            <a:spLocks noGrp="1"/>
          </p:cNvSpPr>
          <p:nvPr>
            <p:ph type="body" idx="1"/>
          </p:nvPr>
        </p:nvSpPr>
        <p:spPr>
          <a:xfrm>
            <a:off x="70336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05" name="Google Shape;505;p55"/>
          <p:cNvSpPr txBox="1">
            <a:spLocks noGrp="1"/>
          </p:cNvSpPr>
          <p:nvPr>
            <p:ph type="body" idx="2"/>
          </p:nvPr>
        </p:nvSpPr>
        <p:spPr>
          <a:xfrm>
            <a:off x="345503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06" name="Google Shape;506;p55"/>
          <p:cNvSpPr txBox="1">
            <a:spLocks noGrp="1"/>
          </p:cNvSpPr>
          <p:nvPr>
            <p:ph type="body" idx="3"/>
          </p:nvPr>
        </p:nvSpPr>
        <p:spPr>
          <a:xfrm>
            <a:off x="620669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07" name="Google Shape;507;p55"/>
          <p:cNvSpPr txBox="1">
            <a:spLocks noGrp="1"/>
          </p:cNvSpPr>
          <p:nvPr>
            <p:ph type="body" idx="4"/>
          </p:nvPr>
        </p:nvSpPr>
        <p:spPr>
          <a:xfrm>
            <a:off x="895836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08" name="Google Shape;508;p55"/>
          <p:cNvSpPr txBox="1">
            <a:spLocks noGrp="1"/>
          </p:cNvSpPr>
          <p:nvPr>
            <p:ph type="body" idx="5"/>
          </p:nvPr>
        </p:nvSpPr>
        <p:spPr>
          <a:xfrm>
            <a:off x="8954792"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09" name="Google Shape;509;p55"/>
          <p:cNvSpPr txBox="1">
            <a:spLocks noGrp="1"/>
          </p:cNvSpPr>
          <p:nvPr>
            <p:ph type="body" idx="6"/>
          </p:nvPr>
        </p:nvSpPr>
        <p:spPr>
          <a:xfrm>
            <a:off x="3451656" y="195262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10" name="Google Shape;510;p55"/>
          <p:cNvSpPr txBox="1">
            <a:spLocks noGrp="1"/>
          </p:cNvSpPr>
          <p:nvPr>
            <p:ph type="body" idx="7"/>
          </p:nvPr>
        </p:nvSpPr>
        <p:spPr>
          <a:xfrm>
            <a:off x="6203224"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11" name="Google Shape;511;p55"/>
          <p:cNvSpPr txBox="1">
            <a:spLocks noGrp="1"/>
          </p:cNvSpPr>
          <p:nvPr>
            <p:ph type="body" idx="8"/>
          </p:nvPr>
        </p:nvSpPr>
        <p:spPr>
          <a:xfrm>
            <a:off x="695325" y="195262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12" name="Google Shape;512;p55"/>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13" name="Google Shape;513;p55"/>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14" name="Google Shape;514;p5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229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Kopfzeile, Titel und Zahlen 4-spaltig auf Rot">
  <p:cSld name="Kopfzeile, Titel und Zahlen 4-spaltig auf Rot">
    <p:bg>
      <p:bgPr>
        <a:solidFill>
          <a:schemeClr val="dk2"/>
        </a:solidFill>
        <a:effectLst/>
      </p:bgPr>
    </p:bg>
    <p:spTree>
      <p:nvGrpSpPr>
        <p:cNvPr id="1" name="Shape 515"/>
        <p:cNvGrpSpPr/>
        <p:nvPr/>
      </p:nvGrpSpPr>
      <p:grpSpPr>
        <a:xfrm>
          <a:off x="0" y="0"/>
          <a:ext cx="0" cy="0"/>
          <a:chOff x="0" y="0"/>
          <a:chExt cx="0" cy="0"/>
        </a:xfrm>
      </p:grpSpPr>
      <p:sp>
        <p:nvSpPr>
          <p:cNvPr id="516" name="Google Shape;516;p56"/>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lt1"/>
              </a:buClr>
              <a:buSzPts val="1500"/>
              <a:buNone/>
              <a:defRPr sz="1500">
                <a:solidFill>
                  <a:schemeClr val="lt1"/>
                </a:solidFill>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17" name="Google Shape;517;p56"/>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56"/>
          <p:cNvSpPr txBox="1">
            <a:spLocks noGrp="1"/>
          </p:cNvSpPr>
          <p:nvPr>
            <p:ph type="body" idx="2"/>
          </p:nvPr>
        </p:nvSpPr>
        <p:spPr>
          <a:xfrm>
            <a:off x="70467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19" name="Google Shape;519;p56"/>
          <p:cNvSpPr txBox="1">
            <a:spLocks noGrp="1"/>
          </p:cNvSpPr>
          <p:nvPr>
            <p:ph type="body" idx="3"/>
          </p:nvPr>
        </p:nvSpPr>
        <p:spPr>
          <a:xfrm>
            <a:off x="345634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0" name="Google Shape;520;p56"/>
          <p:cNvSpPr txBox="1">
            <a:spLocks noGrp="1"/>
          </p:cNvSpPr>
          <p:nvPr>
            <p:ph type="body" idx="4"/>
          </p:nvPr>
        </p:nvSpPr>
        <p:spPr>
          <a:xfrm>
            <a:off x="620800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1" name="Google Shape;521;p56"/>
          <p:cNvSpPr txBox="1">
            <a:spLocks noGrp="1"/>
          </p:cNvSpPr>
          <p:nvPr>
            <p:ph type="body" idx="5"/>
          </p:nvPr>
        </p:nvSpPr>
        <p:spPr>
          <a:xfrm>
            <a:off x="895967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2" name="Google Shape;522;p56"/>
          <p:cNvSpPr txBox="1">
            <a:spLocks noGrp="1"/>
          </p:cNvSpPr>
          <p:nvPr>
            <p:ph type="body" idx="6"/>
          </p:nvPr>
        </p:nvSpPr>
        <p:spPr>
          <a:xfrm>
            <a:off x="8956101"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3" name="Google Shape;523;p56"/>
          <p:cNvSpPr txBox="1">
            <a:spLocks noGrp="1"/>
          </p:cNvSpPr>
          <p:nvPr>
            <p:ph type="body" idx="7"/>
          </p:nvPr>
        </p:nvSpPr>
        <p:spPr>
          <a:xfrm>
            <a:off x="3452965" y="234753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4" name="Google Shape;524;p56"/>
          <p:cNvSpPr txBox="1">
            <a:spLocks noGrp="1"/>
          </p:cNvSpPr>
          <p:nvPr>
            <p:ph type="body" idx="8"/>
          </p:nvPr>
        </p:nvSpPr>
        <p:spPr>
          <a:xfrm>
            <a:off x="6204533"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25" name="Google Shape;525;p56"/>
          <p:cNvSpPr txBox="1">
            <a:spLocks noGrp="1"/>
          </p:cNvSpPr>
          <p:nvPr>
            <p:ph type="body" idx="9"/>
          </p:nvPr>
        </p:nvSpPr>
        <p:spPr>
          <a:xfrm>
            <a:off x="696634" y="234753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pic>
        <p:nvPicPr>
          <p:cNvPr id="526" name="Google Shape;526;p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1675" y="552831"/>
            <a:ext cx="172800" cy="144000"/>
          </a:xfrm>
          <a:prstGeom prst="rect">
            <a:avLst/>
          </a:prstGeom>
          <a:noFill/>
          <a:ln>
            <a:noFill/>
          </a:ln>
        </p:spPr>
      </p:pic>
      <p:sp>
        <p:nvSpPr>
          <p:cNvPr id="527" name="Google Shape;527;p56"/>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28" name="Google Shape;528;p56"/>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29" name="Google Shape;529;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p15:clr>
            <a:srgbClr val="FBAE40"/>
          </p15:clr>
        </p15:guide>
        <p15:guide id="6" orient="horz" pos="254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el und Text rechts">
  <p:cSld name="CUSTOM_2">
    <p:spTree>
      <p:nvGrpSpPr>
        <p:cNvPr id="1" name="Shape 530"/>
        <p:cNvGrpSpPr/>
        <p:nvPr/>
      </p:nvGrpSpPr>
      <p:grpSpPr>
        <a:xfrm>
          <a:off x="0" y="0"/>
          <a:ext cx="0" cy="0"/>
          <a:chOff x="0" y="0"/>
          <a:chExt cx="0" cy="0"/>
        </a:xfrm>
      </p:grpSpPr>
      <p:sp>
        <p:nvSpPr>
          <p:cNvPr id="531" name="Google Shape;531;p57"/>
          <p:cNvSpPr txBox="1">
            <a:spLocks noGrp="1"/>
          </p:cNvSpPr>
          <p:nvPr>
            <p:ph type="body" idx="1"/>
          </p:nvPr>
        </p:nvSpPr>
        <p:spPr>
          <a:xfrm>
            <a:off x="6651233" y="2692967"/>
            <a:ext cx="4401300" cy="2130000"/>
          </a:xfrm>
          <a:prstGeom prst="rect">
            <a:avLst/>
          </a:prstGeom>
        </p:spPr>
        <p:txBody>
          <a:bodyPr spcFirstLastPara="1" wrap="square" lIns="0" tIns="0" rIns="0" bIns="0" anchor="t" anchorCtr="0">
            <a:normAutofit/>
          </a:bodyPr>
          <a:lstStyle>
            <a:lvl1pPr marL="457200" lvl="0" indent="-228600">
              <a:spcBef>
                <a:spcPts val="1200"/>
              </a:spcBef>
              <a:spcAft>
                <a:spcPts val="0"/>
              </a:spcAft>
              <a:buSzPts val="1800"/>
              <a:buNone/>
              <a:defRPr/>
            </a:lvl1pPr>
            <a:lvl2pPr marL="914400" lvl="1" indent="-228600">
              <a:spcBef>
                <a:spcPts val="1200"/>
              </a:spcBef>
              <a:spcAft>
                <a:spcPts val="0"/>
              </a:spcAft>
              <a:buSzPts val="1800"/>
              <a:buNone/>
              <a:defRPr/>
            </a:lvl2pPr>
            <a:lvl3pPr marL="1371600" lvl="2" indent="-392049">
              <a:spcBef>
                <a:spcPts val="1200"/>
              </a:spcBef>
              <a:spcAft>
                <a:spcPts val="0"/>
              </a:spcAft>
              <a:buSzPts val="2574"/>
              <a:buChar char="›"/>
              <a:defRPr/>
            </a:lvl3pPr>
            <a:lvl4pPr marL="1828800" lvl="3" indent="-392049">
              <a:spcBef>
                <a:spcPts val="0"/>
              </a:spcBef>
              <a:spcAft>
                <a:spcPts val="0"/>
              </a:spcAft>
              <a:buSzPts val="2574"/>
              <a:buChar char="›"/>
              <a:defRPr/>
            </a:lvl4pPr>
            <a:lvl5pPr marL="2286000" lvl="4" indent="-228600">
              <a:spcBef>
                <a:spcPts val="900"/>
              </a:spcBef>
              <a:spcAft>
                <a:spcPts val="0"/>
              </a:spcAft>
              <a:buSzPts val="1400"/>
              <a:buNone/>
              <a:defRPr/>
            </a:lvl5pPr>
            <a:lvl6pPr marL="2743200" lvl="5" indent="-228600">
              <a:spcBef>
                <a:spcPts val="900"/>
              </a:spcBef>
              <a:spcAft>
                <a:spcPts val="0"/>
              </a:spcAft>
              <a:buSzPts val="1400"/>
              <a:buNone/>
              <a:defRPr/>
            </a:lvl6pPr>
            <a:lvl7pPr marL="3200400" lvl="6" indent="-355726">
              <a:spcBef>
                <a:spcPts val="900"/>
              </a:spcBef>
              <a:spcAft>
                <a:spcPts val="0"/>
              </a:spcAft>
              <a:buSzPts val="2002"/>
              <a:buChar char="›"/>
              <a:defRPr/>
            </a:lvl7pPr>
            <a:lvl8pPr marL="3657600" lvl="7" indent="-355727">
              <a:spcBef>
                <a:spcPts val="0"/>
              </a:spcBef>
              <a:spcAft>
                <a:spcPts val="0"/>
              </a:spcAft>
              <a:buSzPts val="2002"/>
              <a:buChar char="›"/>
              <a:defRPr/>
            </a:lvl8pPr>
            <a:lvl9pPr marL="4114800" lvl="8" indent="-228600">
              <a:spcBef>
                <a:spcPts val="0"/>
              </a:spcBef>
              <a:spcAft>
                <a:spcPts val="0"/>
              </a:spcAft>
              <a:buSzPts val="1200"/>
              <a:buNone/>
              <a:defRPr/>
            </a:lvl9pPr>
          </a:lstStyle>
          <a:p>
            <a:endParaRPr/>
          </a:p>
        </p:txBody>
      </p:sp>
      <p:sp>
        <p:nvSpPr>
          <p:cNvPr id="532" name="Google Shape;532;p57"/>
          <p:cNvSpPr txBox="1">
            <a:spLocks noGrp="1"/>
          </p:cNvSpPr>
          <p:nvPr>
            <p:ph type="title"/>
          </p:nvPr>
        </p:nvSpPr>
        <p:spPr>
          <a:xfrm>
            <a:off x="6662200" y="640600"/>
            <a:ext cx="4672500" cy="1908900"/>
          </a:xfrm>
          <a:prstGeom prst="rect">
            <a:avLst/>
          </a:prstGeom>
        </p:spPr>
        <p:txBody>
          <a:bodyPr spcFirstLastPara="1" wrap="square" lIns="0" tIns="0" rIns="0" bIns="0" anchor="t" anchorCtr="0">
            <a:norm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a:endParaRPr/>
          </a:p>
        </p:txBody>
      </p:sp>
      <p:sp>
        <p:nvSpPr>
          <p:cNvPr id="533" name="Google Shape;533;p57"/>
          <p:cNvSpPr txBox="1">
            <a:spLocks noGrp="1"/>
          </p:cNvSpPr>
          <p:nvPr>
            <p:ph type="sldNum" idx="12"/>
          </p:nvPr>
        </p:nvSpPr>
        <p:spPr>
          <a:xfrm>
            <a:off x="11381736" y="6333134"/>
            <a:ext cx="731700" cy="524700"/>
          </a:xfrm>
          <a:prstGeom prst="rect">
            <a:avLst/>
          </a:prstGeom>
        </p:spPr>
        <p:txBody>
          <a:bodyPr spcFirstLastPara="1" wrap="square" lIns="0" tIns="0" rIns="0" bIns="0" anchor="t" anchorCtr="0">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Bild und Zitat auf Rot">
  <p:cSld name="Bild und Zitat auf Rot">
    <p:bg>
      <p:bgPr>
        <a:solidFill>
          <a:schemeClr val="dk2"/>
        </a:solidFill>
        <a:effectLst/>
      </p:bgPr>
    </p:bg>
    <p:spTree>
      <p:nvGrpSpPr>
        <p:cNvPr id="1" name="Shape 540"/>
        <p:cNvGrpSpPr/>
        <p:nvPr/>
      </p:nvGrpSpPr>
      <p:grpSpPr>
        <a:xfrm>
          <a:off x="0" y="0"/>
          <a:ext cx="0" cy="0"/>
          <a:chOff x="0" y="0"/>
          <a:chExt cx="0" cy="0"/>
        </a:xfrm>
      </p:grpSpPr>
      <p:pic>
        <p:nvPicPr>
          <p:cNvPr id="541" name="Google Shape;541;p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95" y="0"/>
            <a:ext cx="4762793" cy="6868067"/>
          </a:xfrm>
          <a:prstGeom prst="rect">
            <a:avLst/>
          </a:prstGeom>
          <a:noFill/>
          <a:ln>
            <a:noFill/>
          </a:ln>
        </p:spPr>
      </p:pic>
      <p:sp>
        <p:nvSpPr>
          <p:cNvPr id="542" name="Google Shape;542;p59"/>
          <p:cNvSpPr>
            <a:spLocks noGrp="1"/>
          </p:cNvSpPr>
          <p:nvPr>
            <p:ph type="pic" idx="2"/>
          </p:nvPr>
        </p:nvSpPr>
        <p:spPr>
          <a:xfrm>
            <a:off x="0" y="0"/>
            <a:ext cx="4764088" cy="6867525"/>
          </a:xfrm>
          <a:prstGeom prst="rect">
            <a:avLst/>
          </a:prstGeom>
          <a:noFill/>
          <a:ln>
            <a:noFill/>
          </a:ln>
        </p:spPr>
      </p:sp>
      <p:sp>
        <p:nvSpPr>
          <p:cNvPr id="543" name="Google Shape;543;p59"/>
          <p:cNvSpPr txBox="1">
            <a:spLocks noGrp="1"/>
          </p:cNvSpPr>
          <p:nvPr>
            <p:ph type="ftr" idx="11"/>
          </p:nvPr>
        </p:nvSpPr>
        <p:spPr>
          <a:xfrm>
            <a:off x="5411788" y="6308725"/>
            <a:ext cx="4075112" cy="180975"/>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800"/>
              <a:buNone/>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44" name="Google Shape;544;p59"/>
          <p:cNvSpPr txBox="1">
            <a:spLocks noGrp="1"/>
          </p:cNvSpPr>
          <p:nvPr>
            <p:ph type="body" idx="1"/>
          </p:nvPr>
        </p:nvSpPr>
        <p:spPr>
          <a:xfrm>
            <a:off x="5411787" y="549275"/>
            <a:ext cx="6084887"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lt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45" name="Google Shape;545;p5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46" name="Google Shape;546;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Zitat auf Rot">
  <p:cSld name="Zitat auf Rot">
    <p:bg>
      <p:bgPr>
        <a:solidFill>
          <a:schemeClr val="dk2"/>
        </a:solidFill>
        <a:effectLst/>
      </p:bgPr>
    </p:bg>
    <p:spTree>
      <p:nvGrpSpPr>
        <p:cNvPr id="1" name="Shape 547"/>
        <p:cNvGrpSpPr/>
        <p:nvPr/>
      </p:nvGrpSpPr>
      <p:grpSpPr>
        <a:xfrm>
          <a:off x="0" y="0"/>
          <a:ext cx="0" cy="0"/>
          <a:chOff x="0" y="0"/>
          <a:chExt cx="0" cy="0"/>
        </a:xfrm>
      </p:grpSpPr>
      <p:sp>
        <p:nvSpPr>
          <p:cNvPr id="548" name="Google Shape;548;p60"/>
          <p:cNvSpPr txBox="1">
            <a:spLocks noGrp="1"/>
          </p:cNvSpPr>
          <p:nvPr>
            <p:ph type="body" idx="1"/>
          </p:nvPr>
        </p:nvSpPr>
        <p:spPr>
          <a:xfrm>
            <a:off x="705601" y="549275"/>
            <a:ext cx="10791074" cy="5435600"/>
          </a:xfrm>
          <a:prstGeom prst="rect">
            <a:avLst/>
          </a:prstGeom>
          <a:noFill/>
          <a:ln>
            <a:noFill/>
          </a:ln>
        </p:spPr>
        <p:txBody>
          <a:bodyPr spcFirstLastPara="1" wrap="square" lIns="0" tIns="0" rIns="0" bIns="0" anchor="ctr" anchorCtr="0">
            <a:normAutofit/>
          </a:bodyPr>
          <a:lstStyle>
            <a:lvl1pPr marL="457200" lvl="0" indent="-228600" algn="l">
              <a:lnSpc>
                <a:spcPct val="111000"/>
              </a:lnSpc>
              <a:spcBef>
                <a:spcPts val="1200"/>
              </a:spcBef>
              <a:spcAft>
                <a:spcPts val="0"/>
              </a:spcAft>
              <a:buClr>
                <a:schemeClr val="lt1"/>
              </a:buClr>
              <a:buSzPts val="3600"/>
              <a:buNone/>
              <a:defRPr sz="3600" b="1" i="0">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49" name="Google Shape;549;p60"/>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50" name="Google Shape;550;p6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51" name="Google Shape;551;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el und Zahlen 4-spaltig auf Rot">
  <p:cSld name="Titel und Zahlen 4-spaltig auf Rot">
    <p:bg>
      <p:bgPr>
        <a:solidFill>
          <a:schemeClr val="dk2"/>
        </a:solidFill>
        <a:effectLst/>
      </p:bgPr>
    </p:bg>
    <p:spTree>
      <p:nvGrpSpPr>
        <p:cNvPr id="1" name="Shape 552"/>
        <p:cNvGrpSpPr/>
        <p:nvPr/>
      </p:nvGrpSpPr>
      <p:grpSpPr>
        <a:xfrm>
          <a:off x="0" y="0"/>
          <a:ext cx="0" cy="0"/>
          <a:chOff x="0" y="0"/>
          <a:chExt cx="0" cy="0"/>
        </a:xfrm>
      </p:grpSpPr>
      <p:sp>
        <p:nvSpPr>
          <p:cNvPr id="553" name="Google Shape;553;p61"/>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61"/>
          <p:cNvSpPr txBox="1">
            <a:spLocks noGrp="1"/>
          </p:cNvSpPr>
          <p:nvPr>
            <p:ph type="body" idx="1"/>
          </p:nvPr>
        </p:nvSpPr>
        <p:spPr>
          <a:xfrm>
            <a:off x="70336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55" name="Google Shape;555;p61"/>
          <p:cNvSpPr txBox="1">
            <a:spLocks noGrp="1"/>
          </p:cNvSpPr>
          <p:nvPr>
            <p:ph type="body" idx="2"/>
          </p:nvPr>
        </p:nvSpPr>
        <p:spPr>
          <a:xfrm>
            <a:off x="345503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56" name="Google Shape;556;p61"/>
          <p:cNvSpPr txBox="1">
            <a:spLocks noGrp="1"/>
          </p:cNvSpPr>
          <p:nvPr>
            <p:ph type="body" idx="3"/>
          </p:nvPr>
        </p:nvSpPr>
        <p:spPr>
          <a:xfrm>
            <a:off x="6206696"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57" name="Google Shape;557;p61"/>
          <p:cNvSpPr txBox="1">
            <a:spLocks noGrp="1"/>
          </p:cNvSpPr>
          <p:nvPr>
            <p:ph type="body" idx="4"/>
          </p:nvPr>
        </p:nvSpPr>
        <p:spPr>
          <a:xfrm>
            <a:off x="8958361" y="3648635"/>
            <a:ext cx="2530275" cy="2343629"/>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58" name="Google Shape;558;p61"/>
          <p:cNvSpPr txBox="1">
            <a:spLocks noGrp="1"/>
          </p:cNvSpPr>
          <p:nvPr>
            <p:ph type="body" idx="5"/>
          </p:nvPr>
        </p:nvSpPr>
        <p:spPr>
          <a:xfrm>
            <a:off x="8954792"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59" name="Google Shape;559;p61"/>
          <p:cNvSpPr txBox="1">
            <a:spLocks noGrp="1"/>
          </p:cNvSpPr>
          <p:nvPr>
            <p:ph type="body" idx="6"/>
          </p:nvPr>
        </p:nvSpPr>
        <p:spPr>
          <a:xfrm>
            <a:off x="3451656" y="195262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60" name="Google Shape;560;p61"/>
          <p:cNvSpPr txBox="1">
            <a:spLocks noGrp="1"/>
          </p:cNvSpPr>
          <p:nvPr>
            <p:ph type="body" idx="7"/>
          </p:nvPr>
        </p:nvSpPr>
        <p:spPr>
          <a:xfrm>
            <a:off x="6203224" y="195262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61" name="Google Shape;561;p61"/>
          <p:cNvSpPr txBox="1">
            <a:spLocks noGrp="1"/>
          </p:cNvSpPr>
          <p:nvPr>
            <p:ph type="body" idx="8"/>
          </p:nvPr>
        </p:nvSpPr>
        <p:spPr>
          <a:xfrm>
            <a:off x="695325" y="195262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62" name="Google Shape;562;p61"/>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63" name="Google Shape;563;p6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64" name="Google Shape;564;p6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2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haltsverzeichnis mit 7 Punkten">
  <p:cSld name="Inhaltsverzeichnis mit 7 Punkten">
    <p:bg>
      <p:bgPr>
        <a:solidFill>
          <a:srgbClr val="FCFAFA"/>
        </a:solidFill>
        <a:effectLst/>
      </p:bgPr>
    </p:bg>
    <p:spTree>
      <p:nvGrpSpPr>
        <p:cNvPr id="1" name="Shape 55"/>
        <p:cNvGrpSpPr/>
        <p:nvPr/>
      </p:nvGrpSpPr>
      <p:grpSpPr>
        <a:xfrm>
          <a:off x="0" y="0"/>
          <a:ext cx="0" cy="0"/>
          <a:chOff x="0" y="0"/>
          <a:chExt cx="0" cy="0"/>
        </a:xfrm>
      </p:grpSpPr>
      <p:sp>
        <p:nvSpPr>
          <p:cNvPr id="56" name="Google Shape;56;p7"/>
          <p:cNvSpPr/>
          <p:nvPr/>
        </p:nvSpPr>
        <p:spPr>
          <a:xfrm>
            <a:off x="0" y="0"/>
            <a:ext cx="4764088"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800"/>
              <a:buFont typeface="Arial"/>
              <a:buNone/>
            </a:pPr>
            <a:endParaRPr sz="1800" b="0" i="0" u="none" strike="noStrike" cap="none">
              <a:solidFill>
                <a:schemeClr val="lt1"/>
              </a:solidFill>
              <a:latin typeface="Urbanist"/>
              <a:ea typeface="Urbanist"/>
              <a:cs typeface="Urbanist"/>
              <a:sym typeface="Urbanist"/>
            </a:endParaRPr>
          </a:p>
        </p:txBody>
      </p:sp>
      <p:sp>
        <p:nvSpPr>
          <p:cNvPr id="57" name="Google Shape;57;p7"/>
          <p:cNvSpPr txBox="1">
            <a:spLocks noGrp="1"/>
          </p:cNvSpPr>
          <p:nvPr>
            <p:ph type="ctrTitle"/>
          </p:nvPr>
        </p:nvSpPr>
        <p:spPr>
          <a:xfrm>
            <a:off x="695326" y="1016000"/>
            <a:ext cx="3384550" cy="1008063"/>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sz="3600" b="1" i="0">
                <a:solidFill>
                  <a:schemeClr val="lt1"/>
                </a:solidFill>
                <a:latin typeface="Urbanist ExtraBold"/>
                <a:ea typeface="Urbanist ExtraBold"/>
                <a:cs typeface="Urbanist ExtraBold"/>
                <a:sym typeface="Urbanis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685278" y="3429001"/>
            <a:ext cx="3394595" cy="2555874"/>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lt1"/>
              </a:buClr>
              <a:buSzPts val="1400"/>
              <a:buNone/>
              <a:defRPr sz="1400">
                <a:solidFill>
                  <a:schemeClr val="lt1"/>
                </a:solidFill>
                <a:latin typeface="Urbanist Medium"/>
                <a:ea typeface="Urbanist Medium"/>
                <a:cs typeface="Urbanist Medium"/>
                <a:sym typeface="Urbanist Medium"/>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pic>
        <p:nvPicPr>
          <p:cNvPr id="59" name="Google Shape;59;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extLst>
    <p:ext uri="{DCECCB84-F9BA-43D5-87BE-67443E8EF086}">
      <p15:sldGuideLst xmlns:p15="http://schemas.microsoft.com/office/powerpoint/2012/main">
        <p15:guide id="1" pos="3001">
          <p15:clr>
            <a:srgbClr val="FBAE40"/>
          </p15:clr>
        </p15:guide>
        <p15:guide id="2" pos="3409">
          <p15:clr>
            <a:srgbClr val="FBAE40"/>
          </p15:clr>
        </p15:guide>
        <p15:guide id="3" pos="257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Kopfzeile, Titel und Zahlen 4-spaltig auf Rot">
  <p:cSld name="Kopfzeile, Titel und Zahlen 4-spaltig auf Rot">
    <p:bg>
      <p:bgPr>
        <a:solidFill>
          <a:schemeClr val="dk2"/>
        </a:solidFill>
        <a:effectLst/>
      </p:bgPr>
    </p:bg>
    <p:spTree>
      <p:nvGrpSpPr>
        <p:cNvPr id="1" name="Shape 565"/>
        <p:cNvGrpSpPr/>
        <p:nvPr/>
      </p:nvGrpSpPr>
      <p:grpSpPr>
        <a:xfrm>
          <a:off x="0" y="0"/>
          <a:ext cx="0" cy="0"/>
          <a:chOff x="0" y="0"/>
          <a:chExt cx="0" cy="0"/>
        </a:xfrm>
      </p:grpSpPr>
      <p:sp>
        <p:nvSpPr>
          <p:cNvPr id="566" name="Google Shape;566;p62"/>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lt1"/>
              </a:buClr>
              <a:buSzPts val="1500"/>
              <a:buNone/>
              <a:defRPr sz="1500">
                <a:solidFill>
                  <a:schemeClr val="lt1"/>
                </a:solidFill>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67" name="Google Shape;567;p62"/>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62"/>
          <p:cNvSpPr txBox="1">
            <a:spLocks noGrp="1"/>
          </p:cNvSpPr>
          <p:nvPr>
            <p:ph type="body" idx="2"/>
          </p:nvPr>
        </p:nvSpPr>
        <p:spPr>
          <a:xfrm>
            <a:off x="70467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69" name="Google Shape;569;p62"/>
          <p:cNvSpPr txBox="1">
            <a:spLocks noGrp="1"/>
          </p:cNvSpPr>
          <p:nvPr>
            <p:ph type="body" idx="3"/>
          </p:nvPr>
        </p:nvSpPr>
        <p:spPr>
          <a:xfrm>
            <a:off x="345634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0" name="Google Shape;570;p62"/>
          <p:cNvSpPr txBox="1">
            <a:spLocks noGrp="1"/>
          </p:cNvSpPr>
          <p:nvPr>
            <p:ph type="body" idx="4"/>
          </p:nvPr>
        </p:nvSpPr>
        <p:spPr>
          <a:xfrm>
            <a:off x="6208005"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1" name="Google Shape;571;p62"/>
          <p:cNvSpPr txBox="1">
            <a:spLocks noGrp="1"/>
          </p:cNvSpPr>
          <p:nvPr>
            <p:ph type="body" idx="5"/>
          </p:nvPr>
        </p:nvSpPr>
        <p:spPr>
          <a:xfrm>
            <a:off x="8959670" y="4043546"/>
            <a:ext cx="2530275" cy="1941330"/>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lt1"/>
              </a:buClr>
              <a:buSzPts val="1800"/>
              <a:buNone/>
              <a:defRPr b="1" i="0">
                <a:latin typeface="Urbanist"/>
                <a:ea typeface="Urbanist"/>
                <a:cs typeface="Urbanist"/>
                <a:sym typeface="Urbanist"/>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400"/>
              <a:buNone/>
              <a:defRPr>
                <a:solidFill>
                  <a:schemeClr val="lt1"/>
                </a:solidFill>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2" name="Google Shape;572;p62"/>
          <p:cNvSpPr txBox="1">
            <a:spLocks noGrp="1"/>
          </p:cNvSpPr>
          <p:nvPr>
            <p:ph type="body" idx="6"/>
          </p:nvPr>
        </p:nvSpPr>
        <p:spPr>
          <a:xfrm>
            <a:off x="8956101"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3" name="Google Shape;573;p62"/>
          <p:cNvSpPr txBox="1">
            <a:spLocks noGrp="1"/>
          </p:cNvSpPr>
          <p:nvPr>
            <p:ph type="body" idx="7"/>
          </p:nvPr>
        </p:nvSpPr>
        <p:spPr>
          <a:xfrm>
            <a:off x="3452965" y="2347534"/>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4" name="Google Shape;574;p62"/>
          <p:cNvSpPr txBox="1">
            <a:spLocks noGrp="1"/>
          </p:cNvSpPr>
          <p:nvPr>
            <p:ph type="body" idx="8"/>
          </p:nvPr>
        </p:nvSpPr>
        <p:spPr>
          <a:xfrm>
            <a:off x="6204533" y="2347536"/>
            <a:ext cx="2533650" cy="147637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sp>
        <p:nvSpPr>
          <p:cNvPr id="575" name="Google Shape;575;p62"/>
          <p:cNvSpPr txBox="1">
            <a:spLocks noGrp="1"/>
          </p:cNvSpPr>
          <p:nvPr>
            <p:ph type="body" idx="9"/>
          </p:nvPr>
        </p:nvSpPr>
        <p:spPr>
          <a:xfrm>
            <a:off x="696634" y="2347535"/>
            <a:ext cx="2533650" cy="14763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chemeClr val="lt1"/>
              </a:buClr>
              <a:buSzPts val="6000"/>
              <a:buNone/>
              <a:defRPr sz="6000" b="1" i="0">
                <a:solidFill>
                  <a:schemeClr val="lt1"/>
                </a:solidFill>
                <a:latin typeface="Urbanist ExtraBold"/>
                <a:ea typeface="Urbanist ExtraBold"/>
                <a:cs typeface="Urbanist ExtraBold"/>
                <a:sym typeface="Urbanist ExtraBold"/>
              </a:defRPr>
            </a:lvl1pPr>
            <a:lvl2pPr marL="914400" lvl="1" indent="-228600" algn="l">
              <a:lnSpc>
                <a:spcPct val="111000"/>
              </a:lnSpc>
              <a:spcBef>
                <a:spcPts val="1200"/>
              </a:spcBef>
              <a:spcAft>
                <a:spcPts val="0"/>
              </a:spcAft>
              <a:buClr>
                <a:schemeClr val="lt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lt1"/>
              </a:buClr>
              <a:buSzPts val="1800"/>
              <a:buNone/>
              <a:defRPr/>
            </a:lvl5pPr>
            <a:lvl6pPr marL="2743200" lvl="5" indent="-228600" algn="l">
              <a:lnSpc>
                <a:spcPct val="110000"/>
              </a:lnSpc>
              <a:spcBef>
                <a:spcPts val="900"/>
              </a:spcBef>
              <a:spcAft>
                <a:spcPts val="0"/>
              </a:spcAft>
              <a:buClr>
                <a:schemeClr val="lt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lt1"/>
              </a:buClr>
              <a:buSzPts val="1800"/>
              <a:buNone/>
              <a:defRPr/>
            </a:lvl9pPr>
          </a:lstStyle>
          <a:p>
            <a:endParaRPr/>
          </a:p>
        </p:txBody>
      </p:sp>
      <p:pic>
        <p:nvPicPr>
          <p:cNvPr id="576" name="Google Shape;576;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1675" y="552831"/>
            <a:ext cx="172800" cy="144000"/>
          </a:xfrm>
          <a:prstGeom prst="rect">
            <a:avLst/>
          </a:prstGeom>
          <a:noFill/>
          <a:ln>
            <a:noFill/>
          </a:ln>
        </p:spPr>
      </p:pic>
      <p:sp>
        <p:nvSpPr>
          <p:cNvPr id="577" name="Google Shape;577;p62"/>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lt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lt1"/>
              </a:buClr>
              <a:buSzPts val="1800"/>
              <a:buNone/>
              <a:defRPr/>
            </a:lvl5pPr>
            <a:lvl6pPr lvl="5" algn="l">
              <a:lnSpc>
                <a:spcPct val="110000"/>
              </a:lnSpc>
              <a:spcBef>
                <a:spcPts val="900"/>
              </a:spcBef>
              <a:spcAft>
                <a:spcPts val="0"/>
              </a:spcAft>
              <a:buClr>
                <a:schemeClr val="lt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lt1"/>
              </a:buClr>
              <a:buSzPts val="1800"/>
              <a:buNone/>
              <a:defRPr/>
            </a:lvl9pPr>
          </a:lstStyle>
          <a:p>
            <a:endParaRPr/>
          </a:p>
        </p:txBody>
      </p:sp>
      <p:sp>
        <p:nvSpPr>
          <p:cNvPr id="578" name="Google Shape;578;p62"/>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579" name="Google Shape;579;p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p15:clr>
            <a:srgbClr val="FBAE40"/>
          </p15:clr>
        </p15:guide>
        <p15:guide id="6" orient="horz" pos="254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1">
  <p:cSld name="Title 1">
    <p:bg>
      <p:bgPr>
        <a:solidFill>
          <a:schemeClr val="dk2"/>
        </a:solidFill>
        <a:effectLst/>
      </p:bgPr>
    </p:bg>
    <p:spTree>
      <p:nvGrpSpPr>
        <p:cNvPr id="1" name="Shape 587"/>
        <p:cNvGrpSpPr/>
        <p:nvPr/>
      </p:nvGrpSpPr>
      <p:grpSpPr>
        <a:xfrm>
          <a:off x="0" y="0"/>
          <a:ext cx="0" cy="0"/>
          <a:chOff x="0" y="0"/>
          <a:chExt cx="0" cy="0"/>
        </a:xfrm>
      </p:grpSpPr>
      <p:sp>
        <p:nvSpPr>
          <p:cNvPr id="588" name="Google Shape;588;p64"/>
          <p:cNvSpPr txBox="1">
            <a:spLocks noGrp="1"/>
          </p:cNvSpPr>
          <p:nvPr>
            <p:ph type="ctrTitle"/>
          </p:nvPr>
        </p:nvSpPr>
        <p:spPr>
          <a:xfrm>
            <a:off x="1258492" y="3151119"/>
            <a:ext cx="10212900" cy="1116000"/>
          </a:xfrm>
          <a:prstGeom prst="rect">
            <a:avLst/>
          </a:prstGeom>
          <a:noFill/>
          <a:ln>
            <a:noFill/>
          </a:ln>
        </p:spPr>
        <p:txBody>
          <a:bodyPr spcFirstLastPara="1" wrap="square" lIns="0" tIns="0" rIns="0" bIns="0" anchor="b" anchorCtr="0">
            <a:noAutofit/>
          </a:bodyPr>
          <a:lstStyle>
            <a:lvl1pPr lvl="0" algn="l">
              <a:lnSpc>
                <a:spcPct val="88000"/>
              </a:lnSpc>
              <a:spcBef>
                <a:spcPts val="0"/>
              </a:spcBef>
              <a:spcAft>
                <a:spcPts val="0"/>
              </a:spcAft>
              <a:buClr>
                <a:schemeClr val="dk1"/>
              </a:buClr>
              <a:buSzPts val="4000"/>
              <a:buFont typeface="Urbanist"/>
              <a:buNone/>
              <a:defRPr sz="40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89" name="Google Shape;589;p64"/>
          <p:cNvSpPr txBox="1">
            <a:spLocks noGrp="1"/>
          </p:cNvSpPr>
          <p:nvPr>
            <p:ph type="subTitle" idx="1"/>
          </p:nvPr>
        </p:nvSpPr>
        <p:spPr>
          <a:xfrm>
            <a:off x="719137" y="4343386"/>
            <a:ext cx="10752000"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300"/>
              <a:buNone/>
              <a:defRPr sz="2300">
                <a:solidFill>
                  <a:schemeClr val="dk1"/>
                </a:solidFill>
              </a:defRPr>
            </a:lvl1pPr>
            <a:lvl2pPr lvl="1" algn="l">
              <a:lnSpc>
                <a:spcPct val="100000"/>
              </a:lnSpc>
              <a:spcBef>
                <a:spcPts val="0"/>
              </a:spcBef>
              <a:spcAft>
                <a:spcPts val="0"/>
              </a:spcAft>
              <a:buClr>
                <a:schemeClr val="dk1"/>
              </a:buClr>
              <a:buSzPts val="2300"/>
              <a:buNone/>
              <a:defRPr sz="2300" b="0"/>
            </a:lvl2pPr>
            <a:lvl3pPr lvl="2" algn="l">
              <a:lnSpc>
                <a:spcPct val="100000"/>
              </a:lnSpc>
              <a:spcBef>
                <a:spcPts val="0"/>
              </a:spcBef>
              <a:spcAft>
                <a:spcPts val="0"/>
              </a:spcAft>
              <a:buSzPts val="3200"/>
              <a:buNone/>
              <a:defRPr sz="2300"/>
            </a:lvl3pPr>
            <a:lvl4pPr lvl="3" algn="ctr">
              <a:lnSpc>
                <a:spcPct val="111000"/>
              </a:lnSpc>
              <a:spcBef>
                <a:spcPts val="0"/>
              </a:spcBef>
              <a:spcAft>
                <a:spcPts val="0"/>
              </a:spcAft>
              <a:buSzPts val="2300"/>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300"/>
              <a:buNone/>
              <a:defRPr sz="1600"/>
            </a:lvl7pPr>
            <a:lvl8pPr lvl="7" algn="ctr">
              <a:lnSpc>
                <a:spcPct val="110000"/>
              </a:lnSpc>
              <a:spcBef>
                <a:spcPts val="0"/>
              </a:spcBef>
              <a:spcAft>
                <a:spcPts val="0"/>
              </a:spcAft>
              <a:buSzPts val="2300"/>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590" name="Google Shape;590;p64"/>
          <p:cNvSpPr txBox="1">
            <a:spLocks noGrp="1"/>
          </p:cNvSpPr>
          <p:nvPr>
            <p:ph type="dt" idx="10"/>
          </p:nvPr>
        </p:nvSpPr>
        <p:spPr>
          <a:xfrm>
            <a:off x="719138" y="5900400"/>
            <a:ext cx="990000" cy="288000"/>
          </a:xfrm>
          <a:prstGeom prst="rect">
            <a:avLst/>
          </a:prstGeom>
          <a:noFill/>
          <a:ln>
            <a:noFill/>
          </a:ln>
        </p:spPr>
        <p:txBody>
          <a:bodyPr spcFirstLastPara="1" wrap="square" lIns="0" tIns="0" rIns="0" bIns="0" anchor="b" anchorCtr="0">
            <a:noAutofit/>
          </a:bodyPr>
          <a:lstStyle>
            <a:lvl1pPr marR="0" lvl="0" algn="l">
              <a:lnSpc>
                <a:spcPct val="111000"/>
              </a:lnSpc>
              <a:spcBef>
                <a:spcPts val="12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1pPr>
            <a:lvl2pPr marR="0" lvl="1"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R="0" lvl="2"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R="0" lvl="3"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R="0" lvl="4"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R="0" lvl="5"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R="0" lvl="6"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R="0" lvl="7"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591" name="Google Shape;591;p64"/>
          <p:cNvSpPr txBox="1">
            <a:spLocks noGrp="1"/>
          </p:cNvSpPr>
          <p:nvPr>
            <p:ph type="body" idx="2"/>
          </p:nvPr>
        </p:nvSpPr>
        <p:spPr>
          <a:xfrm>
            <a:off x="1795972" y="5900400"/>
            <a:ext cx="9675300" cy="288000"/>
          </a:xfrm>
          <a:prstGeom prst="rect">
            <a:avLst/>
          </a:prstGeom>
          <a:noFill/>
          <a:ln>
            <a:noFill/>
          </a:ln>
        </p:spPr>
        <p:txBody>
          <a:bodyPr spcFirstLastPara="1" wrap="square" lIns="0" tIns="0" rIns="0" bIns="0" anchor="b" anchorCtr="0">
            <a:noAutofit/>
          </a:bodyPr>
          <a:lstStyle>
            <a:lvl1pPr marL="457200" lvl="0" indent="-228600" algn="l">
              <a:lnSpc>
                <a:spcPct val="111000"/>
              </a:lnSpc>
              <a:spcBef>
                <a:spcPts val="0"/>
              </a:spcBef>
              <a:spcAft>
                <a:spcPts val="0"/>
              </a:spcAft>
              <a:buClr>
                <a:schemeClr val="dk1"/>
              </a:buClr>
              <a:buSzPts val="1500"/>
              <a:buNone/>
              <a:defRPr sz="1500">
                <a:solidFill>
                  <a:schemeClr val="dk1"/>
                </a:solidFill>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00"/>
              <a:buNone/>
              <a:defRPr sz="1500"/>
            </a:lvl3pPr>
            <a:lvl4pPr marL="1828800" lvl="3" indent="-228600" algn="l">
              <a:lnSpc>
                <a:spcPct val="111000"/>
              </a:lnSpc>
              <a:spcBef>
                <a:spcPts val="0"/>
              </a:spcBef>
              <a:spcAft>
                <a:spcPts val="0"/>
              </a:spcAft>
              <a:buSzPts val="2100"/>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00"/>
              <a:buNone/>
              <a:defRPr sz="1500"/>
            </a:lvl7pPr>
            <a:lvl8pPr marL="3657600" lvl="7" indent="-228600" algn="l">
              <a:lnSpc>
                <a:spcPct val="110000"/>
              </a:lnSpc>
              <a:spcBef>
                <a:spcPts val="0"/>
              </a:spcBef>
              <a:spcAft>
                <a:spcPts val="0"/>
              </a:spcAft>
              <a:buSzPts val="2100"/>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pic>
        <p:nvPicPr>
          <p:cNvPr id="592" name="Google Shape;592;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0000" y="3783227"/>
            <a:ext cx="427133" cy="356403"/>
          </a:xfrm>
          <a:prstGeom prst="rect">
            <a:avLst/>
          </a:prstGeom>
          <a:noFill/>
          <a:ln>
            <a:noFill/>
          </a:ln>
        </p:spPr>
      </p:pic>
      <p:pic>
        <p:nvPicPr>
          <p:cNvPr id="593" name="Google Shape;593;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2861" y="700082"/>
            <a:ext cx="2923198" cy="435435"/>
          </a:xfrm>
          <a:prstGeom prst="rect">
            <a:avLst/>
          </a:prstGeom>
          <a:noFill/>
          <a:ln>
            <a:noFill/>
          </a:ln>
        </p:spPr>
      </p:pic>
    </p:spTree>
  </p:cSld>
  <p:clrMapOvr>
    <a:masterClrMapping/>
  </p:clrMapOvr>
  <p:extLst>
    <p:ext uri="{DCECCB84-F9BA-43D5-87BE-67443E8EF086}">
      <p15:sldGuideLst xmlns:p15="http://schemas.microsoft.com/office/powerpoint/2012/main">
        <p15:guide id="1" pos="792">
          <p15:clr>
            <a:srgbClr val="FBAE40"/>
          </p15:clr>
        </p15:guide>
        <p15:guide id="2" orient="horz" pos="2735">
          <p15:clr>
            <a:srgbClr val="FBAE40"/>
          </p15:clr>
        </p15:guide>
        <p15:guide id="3" orient="horz" pos="26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2">
  <p:cSld name="Title 2">
    <p:bg>
      <p:bgPr>
        <a:solidFill>
          <a:schemeClr val="dk2"/>
        </a:solidFill>
        <a:effectLst/>
      </p:bgPr>
    </p:bg>
    <p:spTree>
      <p:nvGrpSpPr>
        <p:cNvPr id="1" name="Shape 594"/>
        <p:cNvGrpSpPr/>
        <p:nvPr/>
      </p:nvGrpSpPr>
      <p:grpSpPr>
        <a:xfrm>
          <a:off x="0" y="0"/>
          <a:ext cx="0" cy="0"/>
          <a:chOff x="0" y="0"/>
          <a:chExt cx="0" cy="0"/>
        </a:xfrm>
      </p:grpSpPr>
      <p:sp>
        <p:nvSpPr>
          <p:cNvPr id="595" name="Google Shape;595;p65"/>
          <p:cNvSpPr/>
          <p:nvPr/>
        </p:nvSpPr>
        <p:spPr>
          <a:xfrm>
            <a:off x="6348818" y="2124419"/>
            <a:ext cx="5843182" cy="4733581"/>
          </a:xfrm>
          <a:custGeom>
            <a:avLst/>
            <a:gdLst/>
            <a:ahLst/>
            <a:cxnLst/>
            <a:rect l="l" t="t" r="r" b="b"/>
            <a:pathLst>
              <a:path w="5843182" h="4733581" extrusionOk="0">
                <a:moveTo>
                  <a:pt x="4977396" y="3336520"/>
                </a:moveTo>
                <a:lnTo>
                  <a:pt x="5843182" y="4404833"/>
                </a:lnTo>
                <a:lnTo>
                  <a:pt x="5843182" y="4733581"/>
                </a:lnTo>
                <a:lnTo>
                  <a:pt x="3846885" y="4733581"/>
                </a:lnTo>
                <a:lnTo>
                  <a:pt x="3845996" y="4732484"/>
                </a:lnTo>
                <a:close/>
                <a:moveTo>
                  <a:pt x="4781672" y="0"/>
                </a:moveTo>
                <a:lnTo>
                  <a:pt x="5419006" y="0"/>
                </a:lnTo>
                <a:lnTo>
                  <a:pt x="5418963" y="44"/>
                </a:lnTo>
                <a:lnTo>
                  <a:pt x="5843182" y="21"/>
                </a:lnTo>
                <a:lnTo>
                  <a:pt x="5843182" y="1483835"/>
                </a:lnTo>
                <a:lnTo>
                  <a:pt x="4977417" y="2552106"/>
                </a:lnTo>
                <a:lnTo>
                  <a:pt x="4977352" y="2552018"/>
                </a:lnTo>
                <a:lnTo>
                  <a:pt x="3844992" y="1155772"/>
                </a:lnTo>
                <a:close/>
                <a:moveTo>
                  <a:pt x="0" y="0"/>
                </a:moveTo>
                <a:lnTo>
                  <a:pt x="2273356" y="22"/>
                </a:lnTo>
                <a:lnTo>
                  <a:pt x="3441244" y="1441088"/>
                </a:lnTo>
                <a:lnTo>
                  <a:pt x="4659556" y="2944357"/>
                </a:lnTo>
                <a:lnTo>
                  <a:pt x="3441265" y="4447603"/>
                </a:lnTo>
                <a:lnTo>
                  <a:pt x="3209498" y="4733581"/>
                </a:lnTo>
                <a:lnTo>
                  <a:pt x="936121" y="4733581"/>
                </a:lnTo>
                <a:lnTo>
                  <a:pt x="1167888" y="4447603"/>
                </a:lnTo>
                <a:lnTo>
                  <a:pt x="2386179" y="2944357"/>
                </a:lnTo>
                <a:lnTo>
                  <a:pt x="1167888" y="1441088"/>
                </a:lnTo>
                <a:lnTo>
                  <a:pt x="0" y="2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11000"/>
              </a:lnSpc>
              <a:spcBef>
                <a:spcPts val="0"/>
              </a:spcBef>
              <a:spcAft>
                <a:spcPts val="0"/>
              </a:spcAft>
              <a:buClr>
                <a:schemeClr val="dk1"/>
              </a:buClr>
              <a:buSzPts val="1900"/>
              <a:buFont typeface="Arial"/>
              <a:buNone/>
            </a:pPr>
            <a:endParaRPr sz="1900">
              <a:solidFill>
                <a:schemeClr val="dk1"/>
              </a:solidFill>
              <a:latin typeface="Urbanist"/>
              <a:ea typeface="Urbanist"/>
              <a:cs typeface="Urbanist"/>
              <a:sym typeface="Urbanist"/>
            </a:endParaRPr>
          </a:p>
        </p:txBody>
      </p:sp>
      <p:sp>
        <p:nvSpPr>
          <p:cNvPr id="596" name="Google Shape;596;p65"/>
          <p:cNvSpPr txBox="1">
            <a:spLocks noGrp="1"/>
          </p:cNvSpPr>
          <p:nvPr>
            <p:ph type="ctrTitle"/>
          </p:nvPr>
        </p:nvSpPr>
        <p:spPr>
          <a:xfrm>
            <a:off x="719138" y="2827699"/>
            <a:ext cx="10752000" cy="1439700"/>
          </a:xfrm>
          <a:prstGeom prst="rect">
            <a:avLst/>
          </a:prstGeom>
          <a:noFill/>
          <a:ln>
            <a:noFill/>
          </a:ln>
        </p:spPr>
        <p:txBody>
          <a:bodyPr spcFirstLastPara="1" wrap="square" lIns="0" tIns="0" rIns="0" bIns="0" anchor="b" anchorCtr="0">
            <a:noAutofit/>
          </a:bodyPr>
          <a:lstStyle>
            <a:lvl1pPr lvl="0" algn="l">
              <a:lnSpc>
                <a:spcPct val="88000"/>
              </a:lnSpc>
              <a:spcBef>
                <a:spcPts val="0"/>
              </a:spcBef>
              <a:spcAft>
                <a:spcPts val="0"/>
              </a:spcAft>
              <a:buClr>
                <a:schemeClr val="dk1"/>
              </a:buClr>
              <a:buSzPts val="5100"/>
              <a:buFont typeface="Urbanist"/>
              <a:buNone/>
              <a:defRPr sz="51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97" name="Google Shape;597;p65"/>
          <p:cNvSpPr txBox="1">
            <a:spLocks noGrp="1"/>
          </p:cNvSpPr>
          <p:nvPr>
            <p:ph type="subTitle" idx="1"/>
          </p:nvPr>
        </p:nvSpPr>
        <p:spPr>
          <a:xfrm>
            <a:off x="719137" y="4343386"/>
            <a:ext cx="10752000"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300"/>
              <a:buNone/>
              <a:defRPr sz="2300">
                <a:solidFill>
                  <a:schemeClr val="dk1"/>
                </a:solidFill>
              </a:defRPr>
            </a:lvl1pPr>
            <a:lvl2pPr lvl="1" algn="l">
              <a:lnSpc>
                <a:spcPct val="100000"/>
              </a:lnSpc>
              <a:spcBef>
                <a:spcPts val="0"/>
              </a:spcBef>
              <a:spcAft>
                <a:spcPts val="0"/>
              </a:spcAft>
              <a:buClr>
                <a:schemeClr val="dk1"/>
              </a:buClr>
              <a:buSzPts val="2300"/>
              <a:buNone/>
              <a:defRPr sz="2300" b="0"/>
            </a:lvl2pPr>
            <a:lvl3pPr lvl="2" algn="l">
              <a:lnSpc>
                <a:spcPct val="100000"/>
              </a:lnSpc>
              <a:spcBef>
                <a:spcPts val="0"/>
              </a:spcBef>
              <a:spcAft>
                <a:spcPts val="0"/>
              </a:spcAft>
              <a:buSzPts val="3200"/>
              <a:buNone/>
              <a:defRPr sz="2300"/>
            </a:lvl3pPr>
            <a:lvl4pPr lvl="3" algn="ctr">
              <a:lnSpc>
                <a:spcPct val="111000"/>
              </a:lnSpc>
              <a:spcBef>
                <a:spcPts val="0"/>
              </a:spcBef>
              <a:spcAft>
                <a:spcPts val="0"/>
              </a:spcAft>
              <a:buSzPts val="2300"/>
              <a:buNone/>
              <a:defRPr sz="1600"/>
            </a:lvl4pPr>
            <a:lvl5pPr lvl="4" algn="ctr">
              <a:lnSpc>
                <a:spcPct val="110000"/>
              </a:lnSpc>
              <a:spcBef>
                <a:spcPts val="900"/>
              </a:spcBef>
              <a:spcAft>
                <a:spcPts val="0"/>
              </a:spcAft>
              <a:buClr>
                <a:schemeClr val="dk1"/>
              </a:buClr>
              <a:buSzPts val="1600"/>
              <a:buNone/>
              <a:defRPr sz="1600"/>
            </a:lvl5pPr>
            <a:lvl6pPr lvl="5" algn="ctr">
              <a:lnSpc>
                <a:spcPct val="110000"/>
              </a:lnSpc>
              <a:spcBef>
                <a:spcPts val="900"/>
              </a:spcBef>
              <a:spcAft>
                <a:spcPts val="0"/>
              </a:spcAft>
              <a:buClr>
                <a:schemeClr val="dk1"/>
              </a:buClr>
              <a:buSzPts val="1600"/>
              <a:buNone/>
              <a:defRPr sz="1600"/>
            </a:lvl6pPr>
            <a:lvl7pPr lvl="6" algn="ctr">
              <a:lnSpc>
                <a:spcPct val="110000"/>
              </a:lnSpc>
              <a:spcBef>
                <a:spcPts val="900"/>
              </a:spcBef>
              <a:spcAft>
                <a:spcPts val="0"/>
              </a:spcAft>
              <a:buSzPts val="2300"/>
              <a:buNone/>
              <a:defRPr sz="1600"/>
            </a:lvl7pPr>
            <a:lvl8pPr lvl="7" algn="ctr">
              <a:lnSpc>
                <a:spcPct val="110000"/>
              </a:lnSpc>
              <a:spcBef>
                <a:spcPts val="0"/>
              </a:spcBef>
              <a:spcAft>
                <a:spcPts val="0"/>
              </a:spcAft>
              <a:buSzPts val="2300"/>
              <a:buNone/>
              <a:defRPr sz="1600"/>
            </a:lvl8pPr>
            <a:lvl9pPr lvl="8" algn="ctr">
              <a:lnSpc>
                <a:spcPct val="100000"/>
              </a:lnSpc>
              <a:spcBef>
                <a:spcPts val="0"/>
              </a:spcBef>
              <a:spcAft>
                <a:spcPts val="0"/>
              </a:spcAft>
              <a:buClr>
                <a:schemeClr val="dk1"/>
              </a:buClr>
              <a:buSzPts val="1600"/>
              <a:buNone/>
              <a:defRPr sz="1600"/>
            </a:lvl9pPr>
          </a:lstStyle>
          <a:p>
            <a:endParaRPr/>
          </a:p>
        </p:txBody>
      </p:sp>
      <p:sp>
        <p:nvSpPr>
          <p:cNvPr id="598" name="Google Shape;598;p65"/>
          <p:cNvSpPr txBox="1">
            <a:spLocks noGrp="1"/>
          </p:cNvSpPr>
          <p:nvPr>
            <p:ph type="dt" idx="10"/>
          </p:nvPr>
        </p:nvSpPr>
        <p:spPr>
          <a:xfrm>
            <a:off x="719138" y="5900400"/>
            <a:ext cx="990000" cy="288000"/>
          </a:xfrm>
          <a:prstGeom prst="rect">
            <a:avLst/>
          </a:prstGeom>
          <a:noFill/>
          <a:ln>
            <a:noFill/>
          </a:ln>
        </p:spPr>
        <p:txBody>
          <a:bodyPr spcFirstLastPara="1" wrap="square" lIns="0" tIns="0" rIns="0" bIns="0" anchor="b" anchorCtr="0">
            <a:noAutofit/>
          </a:bodyPr>
          <a:lstStyle>
            <a:lvl1pPr marR="0" lvl="0" algn="l">
              <a:lnSpc>
                <a:spcPct val="111000"/>
              </a:lnSpc>
              <a:spcBef>
                <a:spcPts val="1200"/>
              </a:spcBef>
              <a:spcAft>
                <a:spcPts val="0"/>
              </a:spcAft>
              <a:buClr>
                <a:schemeClr val="dk1"/>
              </a:buClr>
              <a:buSzPts val="1500"/>
              <a:buFont typeface="Arial"/>
              <a:buNone/>
              <a:defRPr sz="1500">
                <a:solidFill>
                  <a:schemeClr val="dk1"/>
                </a:solidFill>
                <a:latin typeface="Urbanist"/>
                <a:ea typeface="Urbanist"/>
                <a:cs typeface="Urbanist"/>
                <a:sym typeface="Urbanist"/>
              </a:defRPr>
            </a:lvl1pPr>
            <a:lvl2pPr marR="0" lvl="1"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R="0" lvl="2"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R="0" lvl="3"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R="0" lvl="4"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R="0" lvl="5"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R="0" lvl="6"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R="0" lvl="7"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599" name="Google Shape;599;p65"/>
          <p:cNvSpPr txBox="1">
            <a:spLocks noGrp="1"/>
          </p:cNvSpPr>
          <p:nvPr>
            <p:ph type="body" idx="2"/>
          </p:nvPr>
        </p:nvSpPr>
        <p:spPr>
          <a:xfrm>
            <a:off x="1795972" y="5900400"/>
            <a:ext cx="9675300" cy="288000"/>
          </a:xfrm>
          <a:prstGeom prst="rect">
            <a:avLst/>
          </a:prstGeom>
          <a:noFill/>
          <a:ln>
            <a:noFill/>
          </a:ln>
        </p:spPr>
        <p:txBody>
          <a:bodyPr spcFirstLastPara="1" wrap="square" lIns="0" tIns="0" rIns="0" bIns="0" anchor="b" anchorCtr="0">
            <a:noAutofit/>
          </a:bodyPr>
          <a:lstStyle>
            <a:lvl1pPr marL="457200" lvl="0" indent="-228600" algn="l">
              <a:lnSpc>
                <a:spcPct val="111000"/>
              </a:lnSpc>
              <a:spcBef>
                <a:spcPts val="0"/>
              </a:spcBef>
              <a:spcAft>
                <a:spcPts val="0"/>
              </a:spcAft>
              <a:buClr>
                <a:schemeClr val="dk1"/>
              </a:buClr>
              <a:buSzPts val="1500"/>
              <a:buNone/>
              <a:defRPr sz="1500">
                <a:solidFill>
                  <a:schemeClr val="dk1"/>
                </a:solidFill>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00"/>
              <a:buNone/>
              <a:defRPr sz="1500"/>
            </a:lvl3pPr>
            <a:lvl4pPr marL="1828800" lvl="3" indent="-228600" algn="l">
              <a:lnSpc>
                <a:spcPct val="111000"/>
              </a:lnSpc>
              <a:spcBef>
                <a:spcPts val="0"/>
              </a:spcBef>
              <a:spcAft>
                <a:spcPts val="0"/>
              </a:spcAft>
              <a:buSzPts val="2100"/>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00"/>
              <a:buNone/>
              <a:defRPr sz="1500"/>
            </a:lvl7pPr>
            <a:lvl8pPr marL="3657600" lvl="7" indent="-228600" algn="l">
              <a:lnSpc>
                <a:spcPct val="110000"/>
              </a:lnSpc>
              <a:spcBef>
                <a:spcPts val="0"/>
              </a:spcBef>
              <a:spcAft>
                <a:spcPts val="0"/>
              </a:spcAft>
              <a:buSzPts val="2100"/>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pic>
        <p:nvPicPr>
          <p:cNvPr id="600" name="Google Shape;600;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2861" y="700082"/>
            <a:ext cx="2923198" cy="4354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735">
          <p15:clr>
            <a:srgbClr val="FBAE40"/>
          </p15:clr>
        </p15:guide>
        <p15:guide id="2" orient="horz" pos="26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3">
  <p:cSld name="Title 3">
    <p:spTree>
      <p:nvGrpSpPr>
        <p:cNvPr id="1" name="Shape 601"/>
        <p:cNvGrpSpPr/>
        <p:nvPr/>
      </p:nvGrpSpPr>
      <p:grpSpPr>
        <a:xfrm>
          <a:off x="0" y="0"/>
          <a:ext cx="0" cy="0"/>
          <a:chOff x="0" y="0"/>
          <a:chExt cx="0" cy="0"/>
        </a:xfrm>
      </p:grpSpPr>
      <p:sp>
        <p:nvSpPr>
          <p:cNvPr id="602" name="Google Shape;602;p66"/>
          <p:cNvSpPr>
            <a:spLocks noGrp="1"/>
          </p:cNvSpPr>
          <p:nvPr>
            <p:ph type="pic" idx="2"/>
          </p:nvPr>
        </p:nvSpPr>
        <p:spPr>
          <a:xfrm>
            <a:off x="0" y="0"/>
            <a:ext cx="12192000" cy="6858000"/>
          </a:xfrm>
          <a:prstGeom prst="rect">
            <a:avLst/>
          </a:prstGeom>
          <a:solidFill>
            <a:srgbClr val="D8D8D8"/>
          </a:solidFill>
          <a:ln>
            <a:noFill/>
          </a:ln>
        </p:spPr>
      </p:sp>
      <p:sp>
        <p:nvSpPr>
          <p:cNvPr id="603" name="Google Shape;603;p66"/>
          <p:cNvSpPr txBox="1">
            <a:spLocks noGrp="1"/>
          </p:cNvSpPr>
          <p:nvPr>
            <p:ph type="ctrTitle"/>
          </p:nvPr>
        </p:nvSpPr>
        <p:spPr>
          <a:xfrm>
            <a:off x="719138" y="1534723"/>
            <a:ext cx="10752000" cy="1620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lt1"/>
              </a:buClr>
              <a:buSzPts val="4000"/>
              <a:buFont typeface="Urbanist"/>
              <a:buNone/>
              <a:defRPr sz="40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4" name="Google Shape;604;p66"/>
          <p:cNvSpPr txBox="1">
            <a:spLocks noGrp="1"/>
          </p:cNvSpPr>
          <p:nvPr>
            <p:ph type="dt" idx="10"/>
          </p:nvPr>
        </p:nvSpPr>
        <p:spPr>
          <a:xfrm>
            <a:off x="719138" y="5900702"/>
            <a:ext cx="990000" cy="288000"/>
          </a:xfrm>
          <a:prstGeom prst="rect">
            <a:avLst/>
          </a:prstGeom>
          <a:noFill/>
          <a:ln>
            <a:noFill/>
          </a:ln>
        </p:spPr>
        <p:txBody>
          <a:bodyPr spcFirstLastPara="1" wrap="square" lIns="0" tIns="0" rIns="0" bIns="0" anchor="b" anchorCtr="0">
            <a:noAutofit/>
          </a:bodyPr>
          <a:lstStyle>
            <a:lvl1pPr marR="0" lvl="0" algn="l">
              <a:lnSpc>
                <a:spcPct val="111000"/>
              </a:lnSpc>
              <a:spcBef>
                <a:spcPts val="1200"/>
              </a:spcBef>
              <a:spcAft>
                <a:spcPts val="0"/>
              </a:spcAft>
              <a:buClr>
                <a:schemeClr val="lt1"/>
              </a:buClr>
              <a:buSzPts val="1500"/>
              <a:buFont typeface="Arial"/>
              <a:buNone/>
              <a:defRPr sz="1500">
                <a:solidFill>
                  <a:schemeClr val="lt1"/>
                </a:solidFill>
                <a:latin typeface="Urbanist"/>
                <a:ea typeface="Urbanist"/>
                <a:cs typeface="Urbanist"/>
                <a:sym typeface="Urbanist"/>
              </a:defRPr>
            </a:lvl1pPr>
            <a:lvl2pPr marR="0" lvl="1"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R="0" lvl="2"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R="0" lvl="3"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R="0" lvl="4"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R="0" lvl="5"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R="0" lvl="6"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R="0" lvl="7"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605" name="Google Shape;605;p66"/>
          <p:cNvSpPr txBox="1">
            <a:spLocks noGrp="1"/>
          </p:cNvSpPr>
          <p:nvPr>
            <p:ph type="body" idx="1"/>
          </p:nvPr>
        </p:nvSpPr>
        <p:spPr>
          <a:xfrm>
            <a:off x="1795972" y="5900702"/>
            <a:ext cx="5400000" cy="288000"/>
          </a:xfrm>
          <a:prstGeom prst="rect">
            <a:avLst/>
          </a:prstGeom>
          <a:noFill/>
          <a:ln>
            <a:noFill/>
          </a:ln>
        </p:spPr>
        <p:txBody>
          <a:bodyPr spcFirstLastPara="1" wrap="square" lIns="0" tIns="0" rIns="0" bIns="0" anchor="b" anchorCtr="0">
            <a:noAutofit/>
          </a:bodyPr>
          <a:lstStyle>
            <a:lvl1pPr marL="457200" lvl="0" indent="-228600" algn="l">
              <a:lnSpc>
                <a:spcPct val="111000"/>
              </a:lnSpc>
              <a:spcBef>
                <a:spcPts val="0"/>
              </a:spcBef>
              <a:spcAft>
                <a:spcPts val="0"/>
              </a:spcAft>
              <a:buClr>
                <a:schemeClr val="lt1"/>
              </a:buClr>
              <a:buSzPts val="1500"/>
              <a:buNone/>
              <a:defRPr sz="1500">
                <a:solidFill>
                  <a:schemeClr val="lt1"/>
                </a:solidFill>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00"/>
              <a:buNone/>
              <a:defRPr sz="1500"/>
            </a:lvl3pPr>
            <a:lvl4pPr marL="1828800" lvl="3" indent="-228600" algn="l">
              <a:lnSpc>
                <a:spcPct val="111000"/>
              </a:lnSpc>
              <a:spcBef>
                <a:spcPts val="0"/>
              </a:spcBef>
              <a:spcAft>
                <a:spcPts val="0"/>
              </a:spcAft>
              <a:buSzPts val="2100"/>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00"/>
              <a:buNone/>
              <a:defRPr sz="1500"/>
            </a:lvl7pPr>
            <a:lvl8pPr marL="3657600" lvl="7" indent="-228600" algn="l">
              <a:lnSpc>
                <a:spcPct val="110000"/>
              </a:lnSpc>
              <a:spcBef>
                <a:spcPts val="0"/>
              </a:spcBef>
              <a:spcAft>
                <a:spcPts val="0"/>
              </a:spcAft>
              <a:buSzPts val="2100"/>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sp>
        <p:nvSpPr>
          <p:cNvPr id="606" name="Google Shape;606;p66"/>
          <p:cNvSpPr/>
          <p:nvPr/>
        </p:nvSpPr>
        <p:spPr>
          <a:xfrm>
            <a:off x="717625" y="717623"/>
            <a:ext cx="734406" cy="616753"/>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6"/>
          <p:cNvSpPr/>
          <p:nvPr/>
        </p:nvSpPr>
        <p:spPr>
          <a:xfrm>
            <a:off x="9147663" y="5809922"/>
            <a:ext cx="2343473" cy="341774"/>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96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4">
  <p:cSld name="Title 4">
    <p:spTree>
      <p:nvGrpSpPr>
        <p:cNvPr id="1" name="Shape 608"/>
        <p:cNvGrpSpPr/>
        <p:nvPr/>
      </p:nvGrpSpPr>
      <p:grpSpPr>
        <a:xfrm>
          <a:off x="0" y="0"/>
          <a:ext cx="0" cy="0"/>
          <a:chOff x="0" y="0"/>
          <a:chExt cx="0" cy="0"/>
        </a:xfrm>
      </p:grpSpPr>
      <p:sp>
        <p:nvSpPr>
          <p:cNvPr id="609" name="Google Shape;609;p67"/>
          <p:cNvSpPr>
            <a:spLocks noGrp="1"/>
          </p:cNvSpPr>
          <p:nvPr>
            <p:ph type="pic" idx="2"/>
          </p:nvPr>
        </p:nvSpPr>
        <p:spPr>
          <a:xfrm>
            <a:off x="0" y="0"/>
            <a:ext cx="12192000" cy="6858000"/>
          </a:xfrm>
          <a:prstGeom prst="rect">
            <a:avLst/>
          </a:prstGeom>
          <a:solidFill>
            <a:srgbClr val="D8D8D8"/>
          </a:solidFill>
          <a:ln>
            <a:noFill/>
          </a:ln>
        </p:spPr>
      </p:sp>
      <p:sp>
        <p:nvSpPr>
          <p:cNvPr id="610" name="Google Shape;610;p67"/>
          <p:cNvSpPr txBox="1">
            <a:spLocks noGrp="1"/>
          </p:cNvSpPr>
          <p:nvPr>
            <p:ph type="ctrTitle"/>
          </p:nvPr>
        </p:nvSpPr>
        <p:spPr>
          <a:xfrm>
            <a:off x="3226593" y="2591142"/>
            <a:ext cx="8244900" cy="1620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lt1"/>
              </a:buClr>
              <a:buSzPts val="4000"/>
              <a:buFont typeface="Urbanist"/>
              <a:buNone/>
              <a:defRPr sz="40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11" name="Google Shape;611;p67"/>
          <p:cNvSpPr txBox="1">
            <a:spLocks noGrp="1"/>
          </p:cNvSpPr>
          <p:nvPr>
            <p:ph type="dt" idx="10"/>
          </p:nvPr>
        </p:nvSpPr>
        <p:spPr>
          <a:xfrm>
            <a:off x="719138" y="5900702"/>
            <a:ext cx="990000" cy="288000"/>
          </a:xfrm>
          <a:prstGeom prst="rect">
            <a:avLst/>
          </a:prstGeom>
          <a:noFill/>
          <a:ln>
            <a:noFill/>
          </a:ln>
        </p:spPr>
        <p:txBody>
          <a:bodyPr spcFirstLastPara="1" wrap="square" lIns="0" tIns="0" rIns="0" bIns="0" anchor="b" anchorCtr="0">
            <a:noAutofit/>
          </a:bodyPr>
          <a:lstStyle>
            <a:lvl1pPr marR="0" lvl="0" algn="l">
              <a:lnSpc>
                <a:spcPct val="111000"/>
              </a:lnSpc>
              <a:spcBef>
                <a:spcPts val="1200"/>
              </a:spcBef>
              <a:spcAft>
                <a:spcPts val="0"/>
              </a:spcAft>
              <a:buClr>
                <a:schemeClr val="lt1"/>
              </a:buClr>
              <a:buSzPts val="1500"/>
              <a:buFont typeface="Arial"/>
              <a:buNone/>
              <a:defRPr sz="1500">
                <a:solidFill>
                  <a:schemeClr val="lt1"/>
                </a:solidFill>
                <a:latin typeface="Urbanist"/>
                <a:ea typeface="Urbanist"/>
                <a:cs typeface="Urbanist"/>
                <a:sym typeface="Urbanist"/>
              </a:defRPr>
            </a:lvl1pPr>
            <a:lvl2pPr marR="0" lvl="1"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R="0" lvl="2"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R="0" lvl="3"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R="0" lvl="4"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R="0" lvl="5"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R="0" lvl="6"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R="0" lvl="7"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612" name="Google Shape;612;p67"/>
          <p:cNvSpPr txBox="1">
            <a:spLocks noGrp="1"/>
          </p:cNvSpPr>
          <p:nvPr>
            <p:ph type="body" idx="1"/>
          </p:nvPr>
        </p:nvSpPr>
        <p:spPr>
          <a:xfrm>
            <a:off x="1795972" y="5900702"/>
            <a:ext cx="5400000" cy="288000"/>
          </a:xfrm>
          <a:prstGeom prst="rect">
            <a:avLst/>
          </a:prstGeom>
          <a:noFill/>
          <a:ln>
            <a:noFill/>
          </a:ln>
        </p:spPr>
        <p:txBody>
          <a:bodyPr spcFirstLastPara="1" wrap="square" lIns="0" tIns="0" rIns="0" bIns="0" anchor="b" anchorCtr="0">
            <a:noAutofit/>
          </a:bodyPr>
          <a:lstStyle>
            <a:lvl1pPr marL="457200" lvl="0" indent="-228600" algn="l">
              <a:lnSpc>
                <a:spcPct val="111000"/>
              </a:lnSpc>
              <a:spcBef>
                <a:spcPts val="0"/>
              </a:spcBef>
              <a:spcAft>
                <a:spcPts val="0"/>
              </a:spcAft>
              <a:buClr>
                <a:schemeClr val="lt1"/>
              </a:buClr>
              <a:buSzPts val="1500"/>
              <a:buNone/>
              <a:defRPr sz="1500">
                <a:solidFill>
                  <a:schemeClr val="lt1"/>
                </a:solidFill>
              </a:defRPr>
            </a:lvl1pPr>
            <a:lvl2pPr marL="914400" lvl="1" indent="-228600" algn="l">
              <a:lnSpc>
                <a:spcPct val="111000"/>
              </a:lnSpc>
              <a:spcBef>
                <a:spcPts val="1200"/>
              </a:spcBef>
              <a:spcAft>
                <a:spcPts val="0"/>
              </a:spcAft>
              <a:buClr>
                <a:schemeClr val="dk1"/>
              </a:buClr>
              <a:buSzPts val="1500"/>
              <a:buNone/>
              <a:defRPr sz="1500" b="0"/>
            </a:lvl2pPr>
            <a:lvl3pPr marL="1371600" lvl="2" indent="-228600" algn="l">
              <a:lnSpc>
                <a:spcPct val="111000"/>
              </a:lnSpc>
              <a:spcBef>
                <a:spcPts val="1200"/>
              </a:spcBef>
              <a:spcAft>
                <a:spcPts val="0"/>
              </a:spcAft>
              <a:buSzPts val="2100"/>
              <a:buNone/>
              <a:defRPr sz="1500"/>
            </a:lvl3pPr>
            <a:lvl4pPr marL="1828800" lvl="3" indent="-228600" algn="l">
              <a:lnSpc>
                <a:spcPct val="111000"/>
              </a:lnSpc>
              <a:spcBef>
                <a:spcPts val="0"/>
              </a:spcBef>
              <a:spcAft>
                <a:spcPts val="0"/>
              </a:spcAft>
              <a:buSzPts val="2100"/>
              <a:buNone/>
              <a:defRPr sz="1500"/>
            </a:lvl4pPr>
            <a:lvl5pPr marL="2286000" lvl="4" indent="-228600" algn="l">
              <a:lnSpc>
                <a:spcPct val="110000"/>
              </a:lnSpc>
              <a:spcBef>
                <a:spcPts val="900"/>
              </a:spcBef>
              <a:spcAft>
                <a:spcPts val="0"/>
              </a:spcAft>
              <a:buClr>
                <a:schemeClr val="dk1"/>
              </a:buClr>
              <a:buSzPts val="1500"/>
              <a:buNone/>
              <a:defRPr sz="1500"/>
            </a:lvl5pPr>
            <a:lvl6pPr marL="2743200" lvl="5" indent="-228600" algn="l">
              <a:lnSpc>
                <a:spcPct val="110000"/>
              </a:lnSpc>
              <a:spcBef>
                <a:spcPts val="900"/>
              </a:spcBef>
              <a:spcAft>
                <a:spcPts val="0"/>
              </a:spcAft>
              <a:buClr>
                <a:schemeClr val="dk1"/>
              </a:buClr>
              <a:buSzPts val="1500"/>
              <a:buNone/>
              <a:defRPr sz="1500"/>
            </a:lvl6pPr>
            <a:lvl7pPr marL="3200400" lvl="6" indent="-228600" algn="l">
              <a:lnSpc>
                <a:spcPct val="110000"/>
              </a:lnSpc>
              <a:spcBef>
                <a:spcPts val="900"/>
              </a:spcBef>
              <a:spcAft>
                <a:spcPts val="0"/>
              </a:spcAft>
              <a:buSzPts val="2100"/>
              <a:buNone/>
              <a:defRPr sz="1500"/>
            </a:lvl7pPr>
            <a:lvl8pPr marL="3657600" lvl="7" indent="-228600" algn="l">
              <a:lnSpc>
                <a:spcPct val="110000"/>
              </a:lnSpc>
              <a:spcBef>
                <a:spcPts val="0"/>
              </a:spcBef>
              <a:spcAft>
                <a:spcPts val="0"/>
              </a:spcAft>
              <a:buSzPts val="2100"/>
              <a:buNone/>
              <a:defRPr sz="1500"/>
            </a:lvl8pPr>
            <a:lvl9pPr marL="4114800" lvl="8" indent="-228600" algn="l">
              <a:lnSpc>
                <a:spcPct val="100000"/>
              </a:lnSpc>
              <a:spcBef>
                <a:spcPts val="0"/>
              </a:spcBef>
              <a:spcAft>
                <a:spcPts val="0"/>
              </a:spcAft>
              <a:buClr>
                <a:schemeClr val="dk1"/>
              </a:buClr>
              <a:buSzPts val="1500"/>
              <a:buNone/>
              <a:defRPr sz="1500"/>
            </a:lvl9pPr>
          </a:lstStyle>
          <a:p>
            <a:endParaRPr/>
          </a:p>
        </p:txBody>
      </p:sp>
      <p:sp>
        <p:nvSpPr>
          <p:cNvPr id="613" name="Google Shape;613;p67"/>
          <p:cNvSpPr/>
          <p:nvPr/>
        </p:nvSpPr>
        <p:spPr>
          <a:xfrm>
            <a:off x="9147663" y="5809922"/>
            <a:ext cx="2343473" cy="341774"/>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7"/>
          <p:cNvSpPr/>
          <p:nvPr/>
        </p:nvSpPr>
        <p:spPr>
          <a:xfrm>
            <a:off x="3220781" y="1143563"/>
            <a:ext cx="1490412" cy="1251646"/>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31">
          <p15:clr>
            <a:srgbClr val="FBAE40"/>
          </p15:clr>
        </p15:guide>
        <p15:guide id="2" pos="203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Agenda Design, single-column">
  <p:cSld name="Agenda Design, single-column">
    <p:spTree>
      <p:nvGrpSpPr>
        <p:cNvPr id="1" name="Shape 615"/>
        <p:cNvGrpSpPr/>
        <p:nvPr/>
      </p:nvGrpSpPr>
      <p:grpSpPr>
        <a:xfrm>
          <a:off x="0" y="0"/>
          <a:ext cx="0" cy="0"/>
          <a:chOff x="0" y="0"/>
          <a:chExt cx="0" cy="0"/>
        </a:xfrm>
      </p:grpSpPr>
      <p:sp>
        <p:nvSpPr>
          <p:cNvPr id="616" name="Google Shape;616;p68"/>
          <p:cNvSpPr txBox="1">
            <a:spLocks noGrp="1"/>
          </p:cNvSpPr>
          <p:nvPr>
            <p:ph type="title"/>
          </p:nvPr>
        </p:nvSpPr>
        <p:spPr>
          <a:xfrm>
            <a:off x="719139" y="681626"/>
            <a:ext cx="2016000" cy="468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2"/>
              </a:buClr>
              <a:buSzPts val="3100"/>
              <a:buFont typeface="Urbanist"/>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17" name="Google Shape;617;p68"/>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18" name="Google Shape;618;p68"/>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619" name="Google Shape;619;p6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8">
          <p15:clr>
            <a:srgbClr val="FBAE40"/>
          </p15:clr>
        </p15:guide>
        <p15:guide id="2" pos="197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Agenda Design, two-column">
  <p:cSld name="Agenda Design, two-column">
    <p:spTree>
      <p:nvGrpSpPr>
        <p:cNvPr id="1" name="Shape 620"/>
        <p:cNvGrpSpPr/>
        <p:nvPr/>
      </p:nvGrpSpPr>
      <p:grpSpPr>
        <a:xfrm>
          <a:off x="0" y="0"/>
          <a:ext cx="0" cy="0"/>
          <a:chOff x="0" y="0"/>
          <a:chExt cx="0" cy="0"/>
        </a:xfrm>
      </p:grpSpPr>
      <p:sp>
        <p:nvSpPr>
          <p:cNvPr id="621" name="Google Shape;621;p69"/>
          <p:cNvSpPr txBox="1">
            <a:spLocks noGrp="1"/>
          </p:cNvSpPr>
          <p:nvPr>
            <p:ph type="title"/>
          </p:nvPr>
        </p:nvSpPr>
        <p:spPr>
          <a:xfrm>
            <a:off x="719139" y="681626"/>
            <a:ext cx="2016000" cy="468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2"/>
              </a:buClr>
              <a:buSzPts val="3100"/>
              <a:buFont typeface="Urbanist"/>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22" name="Google Shape;622;p69"/>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23" name="Google Shape;623;p69"/>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624" name="Google Shape;624;p6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8">
          <p15:clr>
            <a:srgbClr val="FBAE40"/>
          </p15:clr>
        </p15:guide>
        <p15:guide id="2" pos="4329">
          <p15:clr>
            <a:srgbClr val="FBAE40"/>
          </p15:clr>
        </p15:guide>
        <p15:guide id="3" pos="4662">
          <p15:clr>
            <a:srgbClr val="FBAE40"/>
          </p15:clr>
        </p15:guide>
        <p15:guide id="4" pos="176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Agenda Standard, single-column">
  <p:cSld name="Agenda Standard, single-column">
    <p:spTree>
      <p:nvGrpSpPr>
        <p:cNvPr id="1" name="Shape 625"/>
        <p:cNvGrpSpPr/>
        <p:nvPr/>
      </p:nvGrpSpPr>
      <p:grpSpPr>
        <a:xfrm>
          <a:off x="0" y="0"/>
          <a:ext cx="0" cy="0"/>
          <a:chOff x="0" y="0"/>
          <a:chExt cx="0" cy="0"/>
        </a:xfrm>
      </p:grpSpPr>
      <p:sp>
        <p:nvSpPr>
          <p:cNvPr id="626" name="Google Shape;626;p70"/>
          <p:cNvSpPr txBox="1">
            <a:spLocks noGrp="1"/>
          </p:cNvSpPr>
          <p:nvPr>
            <p:ph type="title"/>
          </p:nvPr>
        </p:nvSpPr>
        <p:spPr>
          <a:xfrm>
            <a:off x="719139" y="681626"/>
            <a:ext cx="2016000" cy="468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2"/>
              </a:buClr>
              <a:buSzPts val="3100"/>
              <a:buFont typeface="Urbanist"/>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27" name="Google Shape;627;p70"/>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28" name="Google Shape;628;p70"/>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629" name="Google Shape;629;p70"/>
          <p:cNvSpPr txBox="1">
            <a:spLocks noGrp="1"/>
          </p:cNvSpPr>
          <p:nvPr>
            <p:ph type="body" idx="1"/>
          </p:nvPr>
        </p:nvSpPr>
        <p:spPr>
          <a:xfrm>
            <a:off x="4388354" y="679450"/>
            <a:ext cx="7083300" cy="5459700"/>
          </a:xfrm>
          <a:prstGeom prst="rect">
            <a:avLst/>
          </a:prstGeom>
          <a:noFill/>
          <a:ln>
            <a:noFill/>
          </a:ln>
        </p:spPr>
        <p:txBody>
          <a:bodyPr spcFirstLastPara="1" wrap="square" lIns="0" tIns="0" rIns="0" bIns="0" anchor="t" anchorCtr="0">
            <a:noAutofit/>
          </a:bodyPr>
          <a:lstStyle>
            <a:lvl1pPr marL="457200" lvl="0" indent="-349250" algn="l">
              <a:lnSpc>
                <a:spcPct val="111000"/>
              </a:lnSpc>
              <a:spcBef>
                <a:spcPts val="0"/>
              </a:spcBef>
              <a:spcAft>
                <a:spcPts val="0"/>
              </a:spcAft>
              <a:buClr>
                <a:schemeClr val="dk2"/>
              </a:buClr>
              <a:buSzPts val="1900"/>
              <a:buFont typeface="Urbanist"/>
              <a:buAutoNum type="arabicPeriod"/>
              <a:defRPr/>
            </a:lvl1pPr>
            <a:lvl2pPr marL="914400" lvl="1" indent="-228600" algn="l">
              <a:lnSpc>
                <a:spcPct val="111000"/>
              </a:lnSpc>
              <a:spcBef>
                <a:spcPts val="2400"/>
              </a:spcBef>
              <a:spcAft>
                <a:spcPts val="0"/>
              </a:spcAft>
              <a:buClr>
                <a:schemeClr val="dk1"/>
              </a:buClr>
              <a:buSzPts val="1900"/>
              <a:buNone/>
              <a:defRPr b="0"/>
            </a:lvl2pPr>
            <a:lvl3pPr marL="1371600" lvl="2" indent="-228600" algn="l">
              <a:lnSpc>
                <a:spcPct val="111000"/>
              </a:lnSpc>
              <a:spcBef>
                <a:spcPts val="0"/>
              </a:spcBef>
              <a:spcAft>
                <a:spcPts val="0"/>
              </a:spcAft>
              <a:buSzPts val="2500"/>
              <a:buNone/>
              <a:defRPr/>
            </a:lvl3pPr>
            <a:lvl4pPr marL="1828800" lvl="3" indent="-228600" algn="l">
              <a:lnSpc>
                <a:spcPct val="111000"/>
              </a:lnSpc>
              <a:spcBef>
                <a:spcPts val="0"/>
              </a:spcBef>
              <a:spcAft>
                <a:spcPts val="0"/>
              </a:spcAft>
              <a:buSzPts val="2500"/>
              <a:buNone/>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lvl8pPr>
            <a:lvl9pPr marL="4114800" lvl="8" indent="-228600" algn="l">
              <a:lnSpc>
                <a:spcPct val="111000"/>
              </a:lnSpc>
              <a:spcBef>
                <a:spcPts val="0"/>
              </a:spcBef>
              <a:spcAft>
                <a:spcPts val="0"/>
              </a:spcAft>
              <a:buClr>
                <a:schemeClr val="dk1"/>
              </a:buClr>
              <a:buSzPts val="1900"/>
              <a:buNone/>
              <a:defRPr sz="1900"/>
            </a:lvl9pPr>
          </a:lstStyle>
          <a:p>
            <a:endParaRPr/>
          </a:p>
        </p:txBody>
      </p:sp>
      <p:pic>
        <p:nvPicPr>
          <p:cNvPr id="630" name="Google Shape;630;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8">
          <p15:clr>
            <a:srgbClr val="FBAE40"/>
          </p15:clr>
        </p15:guide>
        <p15:guide id="2" pos="276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Agenda Standard, two-column">
  <p:cSld name="Agenda Standard, two-column">
    <p:spTree>
      <p:nvGrpSpPr>
        <p:cNvPr id="1" name="Shape 631"/>
        <p:cNvGrpSpPr/>
        <p:nvPr/>
      </p:nvGrpSpPr>
      <p:grpSpPr>
        <a:xfrm>
          <a:off x="0" y="0"/>
          <a:ext cx="0" cy="0"/>
          <a:chOff x="0" y="0"/>
          <a:chExt cx="0" cy="0"/>
        </a:xfrm>
      </p:grpSpPr>
      <p:sp>
        <p:nvSpPr>
          <p:cNvPr id="632" name="Google Shape;632;p71"/>
          <p:cNvSpPr txBox="1">
            <a:spLocks noGrp="1"/>
          </p:cNvSpPr>
          <p:nvPr>
            <p:ph type="title"/>
          </p:nvPr>
        </p:nvSpPr>
        <p:spPr>
          <a:xfrm>
            <a:off x="719139" y="681626"/>
            <a:ext cx="2016000" cy="468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2"/>
              </a:buClr>
              <a:buSzPts val="3100"/>
              <a:buFont typeface="Urbanist"/>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33" name="Google Shape;633;p71"/>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34" name="Google Shape;634;p71"/>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635" name="Google Shape;635;p71"/>
          <p:cNvSpPr txBox="1">
            <a:spLocks noGrp="1"/>
          </p:cNvSpPr>
          <p:nvPr>
            <p:ph type="body" idx="1"/>
          </p:nvPr>
        </p:nvSpPr>
        <p:spPr>
          <a:xfrm>
            <a:off x="2804401" y="680400"/>
            <a:ext cx="8667300" cy="5459700"/>
          </a:xfrm>
          <a:prstGeom prst="rect">
            <a:avLst/>
          </a:prstGeom>
          <a:noFill/>
          <a:ln>
            <a:noFill/>
          </a:ln>
        </p:spPr>
        <p:txBody>
          <a:bodyPr spcFirstLastPara="1" wrap="square" lIns="0" tIns="0" rIns="0" bIns="0" anchor="t" anchorCtr="0">
            <a:noAutofit/>
          </a:bodyPr>
          <a:lstStyle>
            <a:lvl1pPr marL="457200" lvl="0" indent="-349250" algn="l">
              <a:lnSpc>
                <a:spcPct val="111000"/>
              </a:lnSpc>
              <a:spcBef>
                <a:spcPts val="0"/>
              </a:spcBef>
              <a:spcAft>
                <a:spcPts val="0"/>
              </a:spcAft>
              <a:buClr>
                <a:schemeClr val="dk2"/>
              </a:buClr>
              <a:buSzPts val="1900"/>
              <a:buFont typeface="Urbanist"/>
              <a:buAutoNum type="arabicPeriod"/>
              <a:defRPr/>
            </a:lvl1pPr>
            <a:lvl2pPr marL="914400" lvl="1" indent="-228600" algn="l">
              <a:lnSpc>
                <a:spcPct val="111000"/>
              </a:lnSpc>
              <a:spcBef>
                <a:spcPts val="2400"/>
              </a:spcBef>
              <a:spcAft>
                <a:spcPts val="0"/>
              </a:spcAft>
              <a:buClr>
                <a:schemeClr val="dk1"/>
              </a:buClr>
              <a:buSzPts val="1900"/>
              <a:buNone/>
              <a:defRPr b="0"/>
            </a:lvl2pPr>
            <a:lvl3pPr marL="1371600" lvl="2" indent="-228600" algn="l">
              <a:lnSpc>
                <a:spcPct val="111000"/>
              </a:lnSpc>
              <a:spcBef>
                <a:spcPts val="0"/>
              </a:spcBef>
              <a:spcAft>
                <a:spcPts val="0"/>
              </a:spcAft>
              <a:buSzPts val="2500"/>
              <a:buNone/>
              <a:defRPr/>
            </a:lvl3pPr>
            <a:lvl4pPr marL="1828800" lvl="3" indent="-228600" algn="l">
              <a:lnSpc>
                <a:spcPct val="111000"/>
              </a:lnSpc>
              <a:spcBef>
                <a:spcPts val="0"/>
              </a:spcBef>
              <a:spcAft>
                <a:spcPts val="0"/>
              </a:spcAft>
              <a:buSzPts val="2500"/>
              <a:buNone/>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lvl8pPr>
            <a:lvl9pPr marL="4114800" lvl="8" indent="-228600" algn="l">
              <a:lnSpc>
                <a:spcPct val="111000"/>
              </a:lnSpc>
              <a:spcBef>
                <a:spcPts val="0"/>
              </a:spcBef>
              <a:spcAft>
                <a:spcPts val="0"/>
              </a:spcAft>
              <a:buClr>
                <a:schemeClr val="dk1"/>
              </a:buClr>
              <a:buSzPts val="1900"/>
              <a:buNone/>
              <a:defRPr sz="1900"/>
            </a:lvl9pPr>
          </a:lstStyle>
          <a:p>
            <a:endParaRPr/>
          </a:p>
        </p:txBody>
      </p:sp>
      <p:pic>
        <p:nvPicPr>
          <p:cNvPr id="636" name="Google Shape;636;p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8">
          <p15:clr>
            <a:srgbClr val="FBAE40"/>
          </p15:clr>
        </p15:guide>
        <p15:guide id="2" pos="4329">
          <p15:clr>
            <a:srgbClr val="FBAE40"/>
          </p15:clr>
        </p15:guide>
        <p15:guide id="3" pos="4662">
          <p15:clr>
            <a:srgbClr val="FBAE40"/>
          </p15:clr>
        </p15:guide>
        <p15:guide id="4" pos="176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bg>
      <p:bgPr>
        <a:solidFill>
          <a:schemeClr val="dk2"/>
        </a:solidFill>
        <a:effectLst/>
      </p:bgPr>
    </p:bg>
    <p:spTree>
      <p:nvGrpSpPr>
        <p:cNvPr id="1" name="Shape 637"/>
        <p:cNvGrpSpPr/>
        <p:nvPr/>
      </p:nvGrpSpPr>
      <p:grpSpPr>
        <a:xfrm>
          <a:off x="0" y="0"/>
          <a:ext cx="0" cy="0"/>
          <a:chOff x="0" y="0"/>
          <a:chExt cx="0" cy="0"/>
        </a:xfrm>
      </p:grpSpPr>
      <p:sp>
        <p:nvSpPr>
          <p:cNvPr id="638" name="Google Shape;638;p72"/>
          <p:cNvSpPr txBox="1">
            <a:spLocks noGrp="1"/>
          </p:cNvSpPr>
          <p:nvPr>
            <p:ph type="title"/>
          </p:nvPr>
        </p:nvSpPr>
        <p:spPr>
          <a:xfrm>
            <a:off x="1130400" y="680400"/>
            <a:ext cx="103473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sz="31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39" name="Google Shape;639;p72"/>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40" name="Google Shape;640;p72"/>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641" name="Google Shape;641;p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596" cy="83655"/>
          </a:xfrm>
          <a:prstGeom prst="rect">
            <a:avLst/>
          </a:prstGeom>
          <a:noFill/>
          <a:ln>
            <a:noFill/>
          </a:ln>
        </p:spPr>
      </p:pic>
      <p:pic>
        <p:nvPicPr>
          <p:cNvPr id="642" name="Google Shape;642;p7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1518" y="720329"/>
            <a:ext cx="323586" cy="270002"/>
          </a:xfrm>
          <a:prstGeom prst="rect">
            <a:avLst/>
          </a:prstGeom>
          <a:noFill/>
          <a:ln>
            <a:noFill/>
          </a:ln>
        </p:spPr>
      </p:pic>
    </p:spTree>
  </p:cSld>
  <p:clrMapOvr>
    <a:masterClrMapping/>
  </p:clrMapOvr>
  <p:extLst>
    <p:ext uri="{DCECCB84-F9BA-43D5-87BE-67443E8EF086}">
      <p15:sldGuideLst xmlns:p15="http://schemas.microsoft.com/office/powerpoint/2012/main">
        <p15:guide id="1" pos="7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folie für Kapitel">
  <p:cSld name="Titelfolie für Kapitel">
    <p:bg>
      <p:bgPr>
        <a:solidFill>
          <a:schemeClr val="dk2"/>
        </a:solidFill>
        <a:effectLst/>
      </p:bgPr>
    </p:bg>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247775" y="518431"/>
            <a:ext cx="10261600" cy="70053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000"/>
              <a:buFont typeface="Urbanist ExtraBold"/>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181" y="551089"/>
            <a:ext cx="323587" cy="270000"/>
          </a:xfrm>
          <a:prstGeom prst="rect">
            <a:avLst/>
          </a:prstGeom>
          <a:noFill/>
          <a:ln>
            <a:noFill/>
          </a:ln>
        </p:spPr>
      </p:pic>
      <p:sp>
        <p:nvSpPr>
          <p:cNvPr id="63" name="Google Shape;63;p8"/>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64" name="Google Shape;64;p8"/>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65" name="Google Shape;65;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81" y="6325200"/>
            <a:ext cx="1038890" cy="151200"/>
          </a:xfrm>
          <a:prstGeom prst="rect">
            <a:avLst/>
          </a:prstGeom>
          <a:noFill/>
          <a:ln>
            <a:noFill/>
          </a:ln>
        </p:spPr>
      </p:pic>
    </p:spTree>
  </p:cSld>
  <p:clrMapOvr>
    <a:masterClrMapping/>
  </p:clrMapOvr>
  <p:extLst>
    <p:ext uri="{DCECCB84-F9BA-43D5-87BE-67443E8EF086}">
      <p15:sldGuideLst xmlns:p15="http://schemas.microsoft.com/office/powerpoint/2012/main">
        <p15:guide id="1" pos="7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bg>
      <p:bgPr>
        <a:solidFill>
          <a:schemeClr val="dk2"/>
        </a:solidFill>
        <a:effectLst/>
      </p:bgPr>
    </p:bg>
    <p:spTree>
      <p:nvGrpSpPr>
        <p:cNvPr id="1" name="Shape 643"/>
        <p:cNvGrpSpPr/>
        <p:nvPr/>
      </p:nvGrpSpPr>
      <p:grpSpPr>
        <a:xfrm>
          <a:off x="0" y="0"/>
          <a:ext cx="0" cy="0"/>
          <a:chOff x="0" y="0"/>
          <a:chExt cx="0" cy="0"/>
        </a:xfrm>
      </p:grpSpPr>
      <p:sp>
        <p:nvSpPr>
          <p:cNvPr id="644" name="Google Shape;644;p73"/>
          <p:cNvSpPr/>
          <p:nvPr/>
        </p:nvSpPr>
        <p:spPr>
          <a:xfrm>
            <a:off x="6348818" y="2124419"/>
            <a:ext cx="5843182" cy="4733581"/>
          </a:xfrm>
          <a:custGeom>
            <a:avLst/>
            <a:gdLst/>
            <a:ahLst/>
            <a:cxnLst/>
            <a:rect l="l" t="t" r="r" b="b"/>
            <a:pathLst>
              <a:path w="5843182" h="4733581" extrusionOk="0">
                <a:moveTo>
                  <a:pt x="4977396" y="3336520"/>
                </a:moveTo>
                <a:lnTo>
                  <a:pt x="5843182" y="4404833"/>
                </a:lnTo>
                <a:lnTo>
                  <a:pt x="5843182" y="4733581"/>
                </a:lnTo>
                <a:lnTo>
                  <a:pt x="3846885" y="4733581"/>
                </a:lnTo>
                <a:lnTo>
                  <a:pt x="3845996" y="4732484"/>
                </a:lnTo>
                <a:close/>
                <a:moveTo>
                  <a:pt x="4781672" y="0"/>
                </a:moveTo>
                <a:lnTo>
                  <a:pt x="5419006" y="0"/>
                </a:lnTo>
                <a:lnTo>
                  <a:pt x="5418963" y="44"/>
                </a:lnTo>
                <a:lnTo>
                  <a:pt x="5843182" y="21"/>
                </a:lnTo>
                <a:lnTo>
                  <a:pt x="5843182" y="1483835"/>
                </a:lnTo>
                <a:lnTo>
                  <a:pt x="4977417" y="2552106"/>
                </a:lnTo>
                <a:lnTo>
                  <a:pt x="4977352" y="2552018"/>
                </a:lnTo>
                <a:lnTo>
                  <a:pt x="3844992" y="1155772"/>
                </a:lnTo>
                <a:close/>
                <a:moveTo>
                  <a:pt x="0" y="0"/>
                </a:moveTo>
                <a:lnTo>
                  <a:pt x="2273356" y="22"/>
                </a:lnTo>
                <a:lnTo>
                  <a:pt x="3441244" y="1441088"/>
                </a:lnTo>
                <a:lnTo>
                  <a:pt x="4659556" y="2944357"/>
                </a:lnTo>
                <a:lnTo>
                  <a:pt x="3441265" y="4447603"/>
                </a:lnTo>
                <a:lnTo>
                  <a:pt x="3209498" y="4733581"/>
                </a:lnTo>
                <a:lnTo>
                  <a:pt x="936121" y="4733581"/>
                </a:lnTo>
                <a:lnTo>
                  <a:pt x="1167888" y="4447603"/>
                </a:lnTo>
                <a:lnTo>
                  <a:pt x="2386179" y="2944357"/>
                </a:lnTo>
                <a:lnTo>
                  <a:pt x="1167888" y="1441088"/>
                </a:lnTo>
                <a:lnTo>
                  <a:pt x="0" y="2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11000"/>
              </a:lnSpc>
              <a:spcBef>
                <a:spcPts val="0"/>
              </a:spcBef>
              <a:spcAft>
                <a:spcPts val="0"/>
              </a:spcAft>
              <a:buClr>
                <a:schemeClr val="dk1"/>
              </a:buClr>
              <a:buSzPts val="1900"/>
              <a:buFont typeface="Arial"/>
              <a:buNone/>
            </a:pPr>
            <a:endParaRPr sz="1900">
              <a:solidFill>
                <a:schemeClr val="dk1"/>
              </a:solidFill>
              <a:latin typeface="Urbanist"/>
              <a:ea typeface="Urbanist"/>
              <a:cs typeface="Urbanist"/>
              <a:sym typeface="Urbanist"/>
            </a:endParaRPr>
          </a:p>
        </p:txBody>
      </p:sp>
      <p:sp>
        <p:nvSpPr>
          <p:cNvPr id="645" name="Google Shape;645;p73"/>
          <p:cNvSpPr txBox="1">
            <a:spLocks noGrp="1"/>
          </p:cNvSpPr>
          <p:nvPr>
            <p:ph type="title"/>
          </p:nvPr>
        </p:nvSpPr>
        <p:spPr>
          <a:xfrm>
            <a:off x="719138" y="680400"/>
            <a:ext cx="107541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sz="31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46" name="Google Shape;646;p73"/>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47" name="Google Shape;647;p73"/>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648" name="Google Shape;648;p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9"/>
        <p:cNvGrpSpPr/>
        <p:nvPr/>
      </p:nvGrpSpPr>
      <p:grpSpPr>
        <a:xfrm>
          <a:off x="0" y="0"/>
          <a:ext cx="0" cy="0"/>
          <a:chOff x="0" y="0"/>
          <a:chExt cx="0" cy="0"/>
        </a:xfrm>
      </p:grpSpPr>
      <p:sp>
        <p:nvSpPr>
          <p:cNvPr id="650" name="Google Shape;650;p74"/>
          <p:cNvSpPr txBox="1">
            <a:spLocks noGrp="1"/>
          </p:cNvSpPr>
          <p:nvPr>
            <p:ph type="title"/>
          </p:nvPr>
        </p:nvSpPr>
        <p:spPr>
          <a:xfrm>
            <a:off x="1129509" y="681626"/>
            <a:ext cx="103479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1" name="Google Shape;651;p74"/>
          <p:cNvSpPr txBox="1">
            <a:spLocks noGrp="1"/>
          </p:cNvSpPr>
          <p:nvPr>
            <p:ph type="body" idx="1"/>
          </p:nvPr>
        </p:nvSpPr>
        <p:spPr>
          <a:xfrm>
            <a:off x="719999" y="1860613"/>
            <a:ext cx="10751700" cy="42783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52" name="Google Shape;652;p74"/>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53" name="Google Shape;653;p74"/>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orient="horz" pos="1172">
          <p15:clr>
            <a:srgbClr val="FBAE40"/>
          </p15:clr>
        </p15:guide>
        <p15:guide id="2" orient="horz" pos="429">
          <p15:clr>
            <a:srgbClr val="FBAE40"/>
          </p15:clr>
        </p15:guide>
        <p15:guide id="3" pos="71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4"/>
        <p:cNvGrpSpPr/>
        <p:nvPr/>
      </p:nvGrpSpPr>
      <p:grpSpPr>
        <a:xfrm>
          <a:off x="0" y="0"/>
          <a:ext cx="0" cy="0"/>
          <a:chOff x="0" y="0"/>
          <a:chExt cx="0" cy="0"/>
        </a:xfrm>
      </p:grpSpPr>
      <p:sp>
        <p:nvSpPr>
          <p:cNvPr id="655" name="Google Shape;655;p75"/>
          <p:cNvSpPr txBox="1">
            <a:spLocks noGrp="1"/>
          </p:cNvSpPr>
          <p:nvPr>
            <p:ph type="title"/>
          </p:nvPr>
        </p:nvSpPr>
        <p:spPr>
          <a:xfrm>
            <a:off x="1129509" y="681626"/>
            <a:ext cx="103479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6" name="Google Shape;656;p75"/>
          <p:cNvSpPr txBox="1">
            <a:spLocks noGrp="1"/>
          </p:cNvSpPr>
          <p:nvPr>
            <p:ph type="body" idx="1"/>
          </p:nvPr>
        </p:nvSpPr>
        <p:spPr>
          <a:xfrm>
            <a:off x="720000" y="1861200"/>
            <a:ext cx="50220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57" name="Google Shape;657;p75"/>
          <p:cNvSpPr txBox="1">
            <a:spLocks noGrp="1"/>
          </p:cNvSpPr>
          <p:nvPr>
            <p:ph type="body" idx="2"/>
          </p:nvPr>
        </p:nvSpPr>
        <p:spPr>
          <a:xfrm>
            <a:off x="6449275" y="1861200"/>
            <a:ext cx="50220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solidFill>
                  <a:schemeClr val="dk1"/>
                </a:solidFill>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58" name="Google Shape;658;p75"/>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59" name="Google Shape;659;p75"/>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711">
          <p15:clr>
            <a:srgbClr val="FBAE40"/>
          </p15:clr>
        </p15:guide>
        <p15:guide id="2" orient="horz" pos="429">
          <p15:clr>
            <a:srgbClr val="FBAE40"/>
          </p15:clr>
        </p15:guide>
        <p15:guide id="3" orient="horz" pos="1172">
          <p15:clr>
            <a:srgbClr val="FBAE40"/>
          </p15:clr>
        </p15:guide>
        <p15:guide id="4" pos="4061">
          <p15:clr>
            <a:srgbClr val="FBAE40"/>
          </p15:clr>
        </p15:guide>
        <p15:guide id="5" pos="3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Content, picture (Logo white)">
  <p:cSld name="Content, picture (Logo white)">
    <p:spTree>
      <p:nvGrpSpPr>
        <p:cNvPr id="1" name="Shape 660"/>
        <p:cNvGrpSpPr/>
        <p:nvPr/>
      </p:nvGrpSpPr>
      <p:grpSpPr>
        <a:xfrm>
          <a:off x="0" y="0"/>
          <a:ext cx="0" cy="0"/>
          <a:chOff x="0" y="0"/>
          <a:chExt cx="0" cy="0"/>
        </a:xfrm>
      </p:grpSpPr>
      <p:sp>
        <p:nvSpPr>
          <p:cNvPr id="661" name="Google Shape;661;p76"/>
          <p:cNvSpPr>
            <a:spLocks noGrp="1"/>
          </p:cNvSpPr>
          <p:nvPr>
            <p:ph type="pic" idx="2"/>
          </p:nvPr>
        </p:nvSpPr>
        <p:spPr>
          <a:xfrm>
            <a:off x="6096000" y="0"/>
            <a:ext cx="6096000" cy="6858000"/>
          </a:xfrm>
          <a:prstGeom prst="rect">
            <a:avLst/>
          </a:prstGeom>
          <a:solidFill>
            <a:srgbClr val="D8D8D8"/>
          </a:solidFill>
          <a:ln>
            <a:noFill/>
          </a:ln>
        </p:spPr>
      </p:sp>
      <p:sp>
        <p:nvSpPr>
          <p:cNvPr id="662" name="Google Shape;662;p76"/>
          <p:cNvSpPr txBox="1">
            <a:spLocks noGrp="1"/>
          </p:cNvSpPr>
          <p:nvPr>
            <p:ph type="title"/>
          </p:nvPr>
        </p:nvSpPr>
        <p:spPr>
          <a:xfrm>
            <a:off x="1130399" y="681626"/>
            <a:ext cx="46131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3" name="Google Shape;663;p76"/>
          <p:cNvSpPr txBox="1">
            <a:spLocks noGrp="1"/>
          </p:cNvSpPr>
          <p:nvPr>
            <p:ph type="body" idx="1"/>
          </p:nvPr>
        </p:nvSpPr>
        <p:spPr>
          <a:xfrm>
            <a:off x="720000" y="1861200"/>
            <a:ext cx="50220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64" name="Google Shape;664;p76"/>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65" name="Google Shape;665;p76"/>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1pPr>
            <a:lvl2pPr marL="0" lvl="1"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2pPr>
            <a:lvl3pPr marL="0" lvl="2"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3pPr>
            <a:lvl4pPr marL="0" lvl="3"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4pPr>
            <a:lvl5pPr marL="0" lvl="4"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5pPr>
            <a:lvl6pPr marL="0" lvl="5"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6pPr>
            <a:lvl7pPr marL="0" lvl="6"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7pPr>
            <a:lvl8pPr marL="0" lvl="7"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8pPr>
            <a:lvl9pPr marL="0" lvl="8"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sp>
        <p:nvSpPr>
          <p:cNvPr id="666" name="Google Shape;666;p76"/>
          <p:cNvSpPr/>
          <p:nvPr/>
        </p:nvSpPr>
        <p:spPr>
          <a:xfrm>
            <a:off x="10916075" y="6419680"/>
            <a:ext cx="559850" cy="81039"/>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 name="Google Shape;667;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1518" y="720329"/>
            <a:ext cx="323592" cy="270002"/>
          </a:xfrm>
          <a:prstGeom prst="rect">
            <a:avLst/>
          </a:prstGeom>
          <a:noFill/>
          <a:ln>
            <a:noFill/>
          </a:ln>
        </p:spPr>
      </p:pic>
    </p:spTree>
  </p:cSld>
  <p:clrMapOvr>
    <a:masterClrMapping/>
  </p:clrMapOvr>
  <p:extLst>
    <p:ext uri="{DCECCB84-F9BA-43D5-87BE-67443E8EF086}">
      <p15:sldGuideLst xmlns:p15="http://schemas.microsoft.com/office/powerpoint/2012/main">
        <p15:guide id="1" pos="712">
          <p15:clr>
            <a:srgbClr val="FBAE40"/>
          </p15:clr>
        </p15:guide>
        <p15:guide id="2" orient="horz" pos="429">
          <p15:clr>
            <a:srgbClr val="FBAE40"/>
          </p15:clr>
        </p15:guide>
        <p15:guide id="3" orient="horz" pos="1172">
          <p15:clr>
            <a:srgbClr val="FBAE40"/>
          </p15:clr>
        </p15:guide>
        <p15:guide id="4" pos="3618">
          <p15:clr>
            <a:srgbClr val="FBAE40"/>
          </p15:clr>
        </p15:guide>
        <p15:guide id="5"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ontent, picture (Logo red)">
  <p:cSld name="Content, picture (Logo red)">
    <p:spTree>
      <p:nvGrpSpPr>
        <p:cNvPr id="1" name="Shape 668"/>
        <p:cNvGrpSpPr/>
        <p:nvPr/>
      </p:nvGrpSpPr>
      <p:grpSpPr>
        <a:xfrm>
          <a:off x="0" y="0"/>
          <a:ext cx="0" cy="0"/>
          <a:chOff x="0" y="0"/>
          <a:chExt cx="0" cy="0"/>
        </a:xfrm>
      </p:grpSpPr>
      <p:sp>
        <p:nvSpPr>
          <p:cNvPr id="669" name="Google Shape;669;p77"/>
          <p:cNvSpPr>
            <a:spLocks noGrp="1"/>
          </p:cNvSpPr>
          <p:nvPr>
            <p:ph type="pic" idx="2"/>
          </p:nvPr>
        </p:nvSpPr>
        <p:spPr>
          <a:xfrm>
            <a:off x="6096000" y="0"/>
            <a:ext cx="6096000" cy="6858000"/>
          </a:xfrm>
          <a:prstGeom prst="rect">
            <a:avLst/>
          </a:prstGeom>
          <a:solidFill>
            <a:srgbClr val="D8D8D8"/>
          </a:solidFill>
          <a:ln>
            <a:noFill/>
          </a:ln>
        </p:spPr>
      </p:sp>
      <p:sp>
        <p:nvSpPr>
          <p:cNvPr id="670" name="Google Shape;670;p77"/>
          <p:cNvSpPr txBox="1">
            <a:spLocks noGrp="1"/>
          </p:cNvSpPr>
          <p:nvPr>
            <p:ph type="title"/>
          </p:nvPr>
        </p:nvSpPr>
        <p:spPr>
          <a:xfrm>
            <a:off x="1130400" y="681626"/>
            <a:ext cx="46116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1" name="Google Shape;671;p77"/>
          <p:cNvSpPr txBox="1">
            <a:spLocks noGrp="1"/>
          </p:cNvSpPr>
          <p:nvPr>
            <p:ph type="body" idx="1"/>
          </p:nvPr>
        </p:nvSpPr>
        <p:spPr>
          <a:xfrm>
            <a:off x="720000" y="1861200"/>
            <a:ext cx="50220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72" name="Google Shape;672;p77"/>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73" name="Google Shape;673;p77"/>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674" name="Google Shape;674;p77"/>
          <p:cNvSpPr/>
          <p:nvPr/>
        </p:nvSpPr>
        <p:spPr>
          <a:xfrm>
            <a:off x="10916075" y="6419680"/>
            <a:ext cx="559850" cy="81039"/>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5" name="Google Shape;675;p7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1518" y="720329"/>
            <a:ext cx="323592" cy="270002"/>
          </a:xfrm>
          <a:prstGeom prst="rect">
            <a:avLst/>
          </a:prstGeom>
          <a:noFill/>
          <a:ln>
            <a:noFill/>
          </a:ln>
        </p:spPr>
      </p:pic>
    </p:spTree>
  </p:cSld>
  <p:clrMapOvr>
    <a:masterClrMapping/>
  </p:clrMapOvr>
  <p:extLst>
    <p:ext uri="{DCECCB84-F9BA-43D5-87BE-67443E8EF086}">
      <p15:sldGuideLst xmlns:p15="http://schemas.microsoft.com/office/powerpoint/2012/main">
        <p15:guide id="1" pos="712">
          <p15:clr>
            <a:srgbClr val="FBAE40"/>
          </p15:clr>
        </p15:guide>
        <p15:guide id="2" orient="horz" pos="429">
          <p15:clr>
            <a:srgbClr val="FBAE40"/>
          </p15:clr>
        </p15:guide>
        <p15:guide id="3" orient="horz" pos="1172">
          <p15:clr>
            <a:srgbClr val="FBAE40"/>
          </p15:clr>
        </p15:guide>
        <p15:guide id="4" pos="3618">
          <p15:clr>
            <a:srgbClr val="FBAE40"/>
          </p15:clr>
        </p15:guide>
        <p15:guide id="5"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Content, large picture (Logo red)">
  <p:cSld name="Content, large picture (Logo red)">
    <p:spTree>
      <p:nvGrpSpPr>
        <p:cNvPr id="1" name="Shape 676"/>
        <p:cNvGrpSpPr/>
        <p:nvPr/>
      </p:nvGrpSpPr>
      <p:grpSpPr>
        <a:xfrm>
          <a:off x="0" y="0"/>
          <a:ext cx="0" cy="0"/>
          <a:chOff x="0" y="0"/>
          <a:chExt cx="0" cy="0"/>
        </a:xfrm>
      </p:grpSpPr>
      <p:sp>
        <p:nvSpPr>
          <p:cNvPr id="677" name="Google Shape;677;p78"/>
          <p:cNvSpPr>
            <a:spLocks noGrp="1"/>
          </p:cNvSpPr>
          <p:nvPr>
            <p:ph type="pic" idx="2"/>
          </p:nvPr>
        </p:nvSpPr>
        <p:spPr>
          <a:xfrm>
            <a:off x="0" y="0"/>
            <a:ext cx="12192000" cy="6858000"/>
          </a:xfrm>
          <a:prstGeom prst="rect">
            <a:avLst/>
          </a:prstGeom>
          <a:solidFill>
            <a:srgbClr val="D8D8D8"/>
          </a:solidFill>
          <a:ln>
            <a:noFill/>
          </a:ln>
        </p:spPr>
      </p:sp>
      <p:sp>
        <p:nvSpPr>
          <p:cNvPr id="678" name="Google Shape;678;p78"/>
          <p:cNvSpPr txBox="1">
            <a:spLocks noGrp="1"/>
          </p:cNvSpPr>
          <p:nvPr>
            <p:ph type="title"/>
          </p:nvPr>
        </p:nvSpPr>
        <p:spPr>
          <a:xfrm>
            <a:off x="1130399" y="681626"/>
            <a:ext cx="103413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9" name="Google Shape;679;p78"/>
          <p:cNvSpPr txBox="1">
            <a:spLocks noGrp="1"/>
          </p:cNvSpPr>
          <p:nvPr>
            <p:ph type="body" idx="1"/>
          </p:nvPr>
        </p:nvSpPr>
        <p:spPr>
          <a:xfrm>
            <a:off x="720000" y="1861200"/>
            <a:ext cx="107532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680" name="Google Shape;680;p78"/>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81" name="Google Shape;681;p78"/>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682" name="Google Shape;682;p78"/>
          <p:cNvSpPr/>
          <p:nvPr/>
        </p:nvSpPr>
        <p:spPr>
          <a:xfrm>
            <a:off x="718952" y="718951"/>
            <a:ext cx="324003" cy="272097"/>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8"/>
          <p:cNvSpPr/>
          <p:nvPr/>
        </p:nvSpPr>
        <p:spPr>
          <a:xfrm>
            <a:off x="10916075" y="6419680"/>
            <a:ext cx="559850" cy="81039"/>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712">
          <p15:clr>
            <a:srgbClr val="FBAE40"/>
          </p15:clr>
        </p15:guide>
        <p15:guide id="2" orient="horz" pos="429">
          <p15:clr>
            <a:srgbClr val="FBAE40"/>
          </p15:clr>
        </p15:guide>
        <p15:guide id="3" orient="horz" pos="117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Content, large picture (Logo white)">
  <p:cSld name="Content, large picture (Logo white)">
    <p:spTree>
      <p:nvGrpSpPr>
        <p:cNvPr id="1" name="Shape 684"/>
        <p:cNvGrpSpPr/>
        <p:nvPr/>
      </p:nvGrpSpPr>
      <p:grpSpPr>
        <a:xfrm>
          <a:off x="0" y="0"/>
          <a:ext cx="0" cy="0"/>
          <a:chOff x="0" y="0"/>
          <a:chExt cx="0" cy="0"/>
        </a:xfrm>
      </p:grpSpPr>
      <p:sp>
        <p:nvSpPr>
          <p:cNvPr id="685" name="Google Shape;685;p79"/>
          <p:cNvSpPr>
            <a:spLocks noGrp="1"/>
          </p:cNvSpPr>
          <p:nvPr>
            <p:ph type="pic" idx="2"/>
          </p:nvPr>
        </p:nvSpPr>
        <p:spPr>
          <a:xfrm>
            <a:off x="0" y="0"/>
            <a:ext cx="12192000" cy="6858000"/>
          </a:xfrm>
          <a:prstGeom prst="rect">
            <a:avLst/>
          </a:prstGeom>
          <a:solidFill>
            <a:srgbClr val="D8D8D8"/>
          </a:solidFill>
          <a:ln>
            <a:noFill/>
          </a:ln>
        </p:spPr>
      </p:sp>
      <p:sp>
        <p:nvSpPr>
          <p:cNvPr id="686" name="Google Shape;686;p79"/>
          <p:cNvSpPr txBox="1">
            <a:spLocks noGrp="1"/>
          </p:cNvSpPr>
          <p:nvPr>
            <p:ph type="title"/>
          </p:nvPr>
        </p:nvSpPr>
        <p:spPr>
          <a:xfrm>
            <a:off x="1130399" y="681626"/>
            <a:ext cx="103413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lt1"/>
              </a:buClr>
              <a:buSzPts val="3100"/>
              <a:buFont typeface="Urbanist"/>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7" name="Google Shape;687;p79"/>
          <p:cNvSpPr txBox="1">
            <a:spLocks noGrp="1"/>
          </p:cNvSpPr>
          <p:nvPr>
            <p:ph type="body" idx="1"/>
          </p:nvPr>
        </p:nvSpPr>
        <p:spPr>
          <a:xfrm>
            <a:off x="720000" y="1861200"/>
            <a:ext cx="10753200" cy="42768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lt1"/>
              </a:buClr>
              <a:buSzPts val="1900"/>
              <a:buNone/>
              <a:defRPr>
                <a:solidFill>
                  <a:schemeClr val="lt1"/>
                </a:solidFill>
              </a:defRPr>
            </a:lvl1pPr>
            <a:lvl2pPr marL="914400" lvl="1" indent="-228600" algn="l">
              <a:lnSpc>
                <a:spcPct val="111000"/>
              </a:lnSpc>
              <a:spcBef>
                <a:spcPts val="1200"/>
              </a:spcBef>
              <a:spcAft>
                <a:spcPts val="0"/>
              </a:spcAft>
              <a:buClr>
                <a:schemeClr val="lt1"/>
              </a:buClr>
              <a:buSzPts val="1900"/>
              <a:buNone/>
              <a:defRPr>
                <a:solidFill>
                  <a:schemeClr val="lt1"/>
                </a:solidFill>
              </a:defRPr>
            </a:lvl2pPr>
            <a:lvl3pPr marL="1371600" lvl="2" indent="-387350" algn="l">
              <a:lnSpc>
                <a:spcPct val="111000"/>
              </a:lnSpc>
              <a:spcBef>
                <a:spcPts val="1200"/>
              </a:spcBef>
              <a:spcAft>
                <a:spcPts val="0"/>
              </a:spcAft>
              <a:buClr>
                <a:schemeClr val="dk2"/>
              </a:buClr>
              <a:buSzPts val="2500"/>
              <a:buChar char="›"/>
              <a:defRPr>
                <a:solidFill>
                  <a:schemeClr val="lt1"/>
                </a:solidFill>
              </a:defRPr>
            </a:lvl3pPr>
            <a:lvl4pPr marL="1828800" lvl="3" indent="-387350" algn="l">
              <a:lnSpc>
                <a:spcPct val="111000"/>
              </a:lnSpc>
              <a:spcBef>
                <a:spcPts val="0"/>
              </a:spcBef>
              <a:spcAft>
                <a:spcPts val="0"/>
              </a:spcAft>
              <a:buClr>
                <a:schemeClr val="dk2"/>
              </a:buClr>
              <a:buSzPts val="2500"/>
              <a:buChar char="›"/>
              <a:defRPr>
                <a:solidFill>
                  <a:schemeClr val="lt1"/>
                </a:solidFill>
              </a:defRPr>
            </a:lvl4pPr>
            <a:lvl5pPr marL="2286000" lvl="4" indent="-228600" algn="l">
              <a:lnSpc>
                <a:spcPct val="110000"/>
              </a:lnSpc>
              <a:spcBef>
                <a:spcPts val="900"/>
              </a:spcBef>
              <a:spcAft>
                <a:spcPts val="0"/>
              </a:spcAft>
              <a:buClr>
                <a:schemeClr val="lt1"/>
              </a:buClr>
              <a:buSzPts val="1500"/>
              <a:buNone/>
              <a:defRPr>
                <a:solidFill>
                  <a:schemeClr val="lt1"/>
                </a:solidFill>
              </a:defRPr>
            </a:lvl5pPr>
            <a:lvl6pPr marL="2743200" lvl="5" indent="-228600" algn="l">
              <a:lnSpc>
                <a:spcPct val="110000"/>
              </a:lnSpc>
              <a:spcBef>
                <a:spcPts val="900"/>
              </a:spcBef>
              <a:spcAft>
                <a:spcPts val="0"/>
              </a:spcAft>
              <a:buClr>
                <a:schemeClr val="lt1"/>
              </a:buClr>
              <a:buSzPts val="1500"/>
              <a:buNone/>
              <a:defRPr>
                <a:solidFill>
                  <a:schemeClr val="lt1"/>
                </a:solidFill>
              </a:defRPr>
            </a:lvl6pPr>
            <a:lvl7pPr marL="3200400" lvl="6" indent="-355600" algn="l">
              <a:lnSpc>
                <a:spcPct val="110000"/>
              </a:lnSpc>
              <a:spcBef>
                <a:spcPts val="900"/>
              </a:spcBef>
              <a:spcAft>
                <a:spcPts val="0"/>
              </a:spcAft>
              <a:buClr>
                <a:schemeClr val="dk2"/>
              </a:buClr>
              <a:buSzPts val="2000"/>
              <a:buChar char="›"/>
              <a:defRPr>
                <a:solidFill>
                  <a:schemeClr val="lt1"/>
                </a:solidFill>
              </a:defRPr>
            </a:lvl7pPr>
            <a:lvl8pPr marL="3657600" lvl="7" indent="-355600" algn="l">
              <a:lnSpc>
                <a:spcPct val="110000"/>
              </a:lnSpc>
              <a:spcBef>
                <a:spcPts val="0"/>
              </a:spcBef>
              <a:spcAft>
                <a:spcPts val="0"/>
              </a:spcAft>
              <a:buClr>
                <a:schemeClr val="dk2"/>
              </a:buClr>
              <a:buSzPts val="2000"/>
              <a:buChar char="›"/>
              <a:defRPr>
                <a:solidFill>
                  <a:schemeClr val="lt1"/>
                </a:solidFill>
              </a:defRPr>
            </a:lvl8pPr>
            <a:lvl9pPr marL="4114800" lvl="8" indent="-228600" algn="l">
              <a:lnSpc>
                <a:spcPct val="100000"/>
              </a:lnSpc>
              <a:spcBef>
                <a:spcPts val="0"/>
              </a:spcBef>
              <a:spcAft>
                <a:spcPts val="0"/>
              </a:spcAft>
              <a:buClr>
                <a:schemeClr val="lt1"/>
              </a:buClr>
              <a:buSzPts val="1200"/>
              <a:buNone/>
              <a:defRPr>
                <a:solidFill>
                  <a:schemeClr val="lt1"/>
                </a:solidFill>
              </a:defRPr>
            </a:lvl9pPr>
          </a:lstStyle>
          <a:p>
            <a:endParaRPr/>
          </a:p>
        </p:txBody>
      </p:sp>
      <p:sp>
        <p:nvSpPr>
          <p:cNvPr id="688" name="Google Shape;688;p79"/>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lt1"/>
              </a:buClr>
              <a:buSzPts val="1100"/>
              <a:buNone/>
              <a:defRPr>
                <a:solidFill>
                  <a:schemeClr val="lt1"/>
                </a:solidFill>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89" name="Google Shape;689;p79"/>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1pPr>
            <a:lvl2pPr marL="0" lvl="1"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2pPr>
            <a:lvl3pPr marL="0" lvl="2"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3pPr>
            <a:lvl4pPr marL="0" lvl="3"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4pPr>
            <a:lvl5pPr marL="0" lvl="4"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5pPr>
            <a:lvl6pPr marL="0" lvl="5"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6pPr>
            <a:lvl7pPr marL="0" lvl="6"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7pPr>
            <a:lvl8pPr marL="0" lvl="7"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8pPr>
            <a:lvl9pPr marL="0" lvl="8"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sp>
        <p:nvSpPr>
          <p:cNvPr id="690" name="Google Shape;690;p79"/>
          <p:cNvSpPr/>
          <p:nvPr/>
        </p:nvSpPr>
        <p:spPr>
          <a:xfrm>
            <a:off x="718952" y="718951"/>
            <a:ext cx="324003" cy="272097"/>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9"/>
          <p:cNvSpPr/>
          <p:nvPr/>
        </p:nvSpPr>
        <p:spPr>
          <a:xfrm>
            <a:off x="10916075" y="6419680"/>
            <a:ext cx="559850" cy="81039"/>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712">
          <p15:clr>
            <a:srgbClr val="FBAE40"/>
          </p15:clr>
        </p15:guide>
        <p15:guide id="2" orient="horz" pos="429">
          <p15:clr>
            <a:srgbClr val="FBAE40"/>
          </p15:clr>
        </p15:guide>
        <p15:guide id="3" orient="horz" pos="117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Quote 1">
  <p:cSld name="Quote 1">
    <p:bg>
      <p:bgPr>
        <a:solidFill>
          <a:schemeClr val="dk2"/>
        </a:solidFill>
        <a:effectLst/>
      </p:bgPr>
    </p:bg>
    <p:spTree>
      <p:nvGrpSpPr>
        <p:cNvPr id="1" name="Shape 692"/>
        <p:cNvGrpSpPr/>
        <p:nvPr/>
      </p:nvGrpSpPr>
      <p:grpSpPr>
        <a:xfrm>
          <a:off x="0" y="0"/>
          <a:ext cx="0" cy="0"/>
          <a:chOff x="0" y="0"/>
          <a:chExt cx="0" cy="0"/>
        </a:xfrm>
      </p:grpSpPr>
      <p:sp>
        <p:nvSpPr>
          <p:cNvPr id="693" name="Google Shape;693;p80"/>
          <p:cNvSpPr>
            <a:spLocks noGrp="1"/>
          </p:cNvSpPr>
          <p:nvPr>
            <p:ph type="pic" idx="2"/>
          </p:nvPr>
        </p:nvSpPr>
        <p:spPr>
          <a:xfrm>
            <a:off x="0" y="0"/>
            <a:ext cx="6096000" cy="6858000"/>
          </a:xfrm>
          <a:prstGeom prst="rect">
            <a:avLst/>
          </a:prstGeom>
          <a:solidFill>
            <a:srgbClr val="D8D8D8"/>
          </a:solidFill>
          <a:ln>
            <a:noFill/>
          </a:ln>
        </p:spPr>
      </p:sp>
      <p:sp>
        <p:nvSpPr>
          <p:cNvPr id="694" name="Google Shape;694;p80"/>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695" name="Google Shape;695;p80"/>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1pPr>
            <a:lvl2pPr marL="0" lvl="1"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2pPr>
            <a:lvl3pPr marL="0" lvl="2"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3pPr>
            <a:lvl4pPr marL="0" lvl="3"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4pPr>
            <a:lvl5pPr marL="0" lvl="4"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5pPr>
            <a:lvl6pPr marL="0" lvl="5"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6pPr>
            <a:lvl7pPr marL="0" lvl="6"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7pPr>
            <a:lvl8pPr marL="0" lvl="7"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8pPr>
            <a:lvl9pPr marL="0" lvl="8"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sp>
        <p:nvSpPr>
          <p:cNvPr id="696" name="Google Shape;696;p80"/>
          <p:cNvSpPr txBox="1">
            <a:spLocks noGrp="1"/>
          </p:cNvSpPr>
          <p:nvPr>
            <p:ph type="body" idx="1"/>
          </p:nvPr>
        </p:nvSpPr>
        <p:spPr>
          <a:xfrm>
            <a:off x="719138" y="4653916"/>
            <a:ext cx="4658400" cy="9000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0"/>
              </a:spcBef>
              <a:spcAft>
                <a:spcPts val="0"/>
              </a:spcAft>
              <a:buClr>
                <a:schemeClr val="lt1"/>
              </a:buClr>
              <a:buSzPts val="1900"/>
              <a:buNone/>
              <a:defRPr b="1">
                <a:solidFill>
                  <a:schemeClr val="lt1"/>
                </a:solidFill>
              </a:defRPr>
            </a:lvl1pPr>
            <a:lvl2pPr marL="914400" lvl="1" indent="-228600" algn="l">
              <a:lnSpc>
                <a:spcPct val="111000"/>
              </a:lnSpc>
              <a:spcBef>
                <a:spcPts val="0"/>
              </a:spcBef>
              <a:spcAft>
                <a:spcPts val="0"/>
              </a:spcAft>
              <a:buClr>
                <a:schemeClr val="lt1"/>
              </a:buClr>
              <a:buSzPts val="1900"/>
              <a:buNone/>
              <a:defRPr b="0">
                <a:solidFill>
                  <a:schemeClr val="lt1"/>
                </a:solidFill>
              </a:defRPr>
            </a:lvl2pPr>
            <a:lvl3pPr marL="1371600" lvl="2" indent="-228600" algn="l">
              <a:lnSpc>
                <a:spcPct val="111000"/>
              </a:lnSpc>
              <a:spcBef>
                <a:spcPts val="0"/>
              </a:spcBef>
              <a:spcAft>
                <a:spcPts val="0"/>
              </a:spcAft>
              <a:buSzPts val="2500"/>
              <a:buNone/>
              <a:defRPr b="1"/>
            </a:lvl3pPr>
            <a:lvl4pPr marL="1828800" lvl="3" indent="-228600" algn="l">
              <a:lnSpc>
                <a:spcPct val="111000"/>
              </a:lnSpc>
              <a:spcBef>
                <a:spcPts val="0"/>
              </a:spcBef>
              <a:spcAft>
                <a:spcPts val="0"/>
              </a:spcAft>
              <a:buSzPts val="2500"/>
              <a:buNone/>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lvl8pPr>
            <a:lvl9pPr marL="4114800" lvl="8" indent="-228600" algn="l">
              <a:lnSpc>
                <a:spcPct val="111000"/>
              </a:lnSpc>
              <a:spcBef>
                <a:spcPts val="0"/>
              </a:spcBef>
              <a:spcAft>
                <a:spcPts val="0"/>
              </a:spcAft>
              <a:buClr>
                <a:schemeClr val="dk1"/>
              </a:buClr>
              <a:buSzPts val="1900"/>
              <a:buNone/>
              <a:defRPr sz="1900"/>
            </a:lvl9pPr>
          </a:lstStyle>
          <a:p>
            <a:endParaRPr/>
          </a:p>
        </p:txBody>
      </p:sp>
      <p:sp>
        <p:nvSpPr>
          <p:cNvPr id="697" name="Google Shape;697;p80"/>
          <p:cNvSpPr txBox="1">
            <a:spLocks noGrp="1"/>
          </p:cNvSpPr>
          <p:nvPr>
            <p:ph type="body" idx="3"/>
          </p:nvPr>
        </p:nvSpPr>
        <p:spPr>
          <a:xfrm>
            <a:off x="6743699" y="2088669"/>
            <a:ext cx="4727700" cy="4050300"/>
          </a:xfrm>
          <a:prstGeom prst="rect">
            <a:avLst/>
          </a:prstGeom>
          <a:noFill/>
          <a:ln>
            <a:noFill/>
          </a:ln>
        </p:spPr>
        <p:txBody>
          <a:bodyPr spcFirstLastPara="1" wrap="square" lIns="0" tIns="0" rIns="0" bIns="0" anchor="t" anchorCtr="0">
            <a:noAutofit/>
          </a:bodyPr>
          <a:lstStyle>
            <a:lvl1pPr marL="457200" lvl="0" indent="-228600" algn="l">
              <a:lnSpc>
                <a:spcPct val="86000"/>
              </a:lnSpc>
              <a:spcBef>
                <a:spcPts val="0"/>
              </a:spcBef>
              <a:spcAft>
                <a:spcPts val="0"/>
              </a:spcAft>
              <a:buClr>
                <a:schemeClr val="dk1"/>
              </a:buClr>
              <a:buSzPts val="7100"/>
              <a:buNone/>
              <a:defRPr sz="7100">
                <a:solidFill>
                  <a:schemeClr val="dk1"/>
                </a:solidFill>
                <a:latin typeface="Urbanist Light"/>
                <a:ea typeface="Urbanist Light"/>
                <a:cs typeface="Urbanist Light"/>
                <a:sym typeface="Urbanist Light"/>
              </a:defRPr>
            </a:lvl1pPr>
            <a:lvl2pPr marL="914400" lvl="1" indent="-228600" algn="l">
              <a:lnSpc>
                <a:spcPct val="86000"/>
              </a:lnSpc>
              <a:spcBef>
                <a:spcPts val="0"/>
              </a:spcBef>
              <a:spcAft>
                <a:spcPts val="0"/>
              </a:spcAft>
              <a:buClr>
                <a:schemeClr val="lt1"/>
              </a:buClr>
              <a:buSzPts val="7100"/>
              <a:buNone/>
              <a:defRPr sz="7100" b="0">
                <a:solidFill>
                  <a:schemeClr val="lt1"/>
                </a:solidFill>
                <a:latin typeface="Urbanist Light"/>
                <a:ea typeface="Urbanist Light"/>
                <a:cs typeface="Urbanist Light"/>
                <a:sym typeface="Urbanist Light"/>
              </a:defRPr>
            </a:lvl2pPr>
            <a:lvl3pPr marL="1371600" lvl="2" indent="-228600" algn="l">
              <a:lnSpc>
                <a:spcPct val="86000"/>
              </a:lnSpc>
              <a:spcBef>
                <a:spcPts val="0"/>
              </a:spcBef>
              <a:spcAft>
                <a:spcPts val="0"/>
              </a:spcAft>
              <a:buSzPts val="10000"/>
              <a:buNone/>
              <a:defRPr sz="7100">
                <a:solidFill>
                  <a:schemeClr val="dk1"/>
                </a:solidFill>
              </a:defRPr>
            </a:lvl3pPr>
            <a:lvl4pPr marL="1828800" lvl="3" indent="-228600" algn="l">
              <a:lnSpc>
                <a:spcPct val="86000"/>
              </a:lnSpc>
              <a:spcBef>
                <a:spcPts val="0"/>
              </a:spcBef>
              <a:spcAft>
                <a:spcPts val="0"/>
              </a:spcAft>
              <a:buSzPts val="10000"/>
              <a:buNone/>
              <a:defRPr sz="7100">
                <a:solidFill>
                  <a:schemeClr val="lt1"/>
                </a:solidFill>
                <a:latin typeface="Urbanist"/>
                <a:ea typeface="Urbanist"/>
                <a:cs typeface="Urbanist"/>
                <a:sym typeface="Urbanist"/>
              </a:defRPr>
            </a:lvl4pPr>
            <a:lvl5pPr marL="2286000" lvl="4" indent="-228600" algn="l">
              <a:lnSpc>
                <a:spcPct val="100000"/>
              </a:lnSpc>
              <a:spcBef>
                <a:spcPts val="0"/>
              </a:spcBef>
              <a:spcAft>
                <a:spcPts val="0"/>
              </a:spcAft>
              <a:buClr>
                <a:schemeClr val="dk1"/>
              </a:buClr>
              <a:buSzPts val="5100"/>
              <a:buNone/>
              <a:defRPr sz="5100">
                <a:solidFill>
                  <a:schemeClr val="dk1"/>
                </a:solidFill>
                <a:latin typeface="Urbanist Light"/>
                <a:ea typeface="Urbanist Light"/>
                <a:cs typeface="Urbanist Light"/>
                <a:sym typeface="Urbanist Light"/>
              </a:defRPr>
            </a:lvl5pPr>
            <a:lvl6pPr marL="2743200" lvl="5" indent="-228600" algn="l">
              <a:lnSpc>
                <a:spcPct val="100000"/>
              </a:lnSpc>
              <a:spcBef>
                <a:spcPts val="0"/>
              </a:spcBef>
              <a:spcAft>
                <a:spcPts val="0"/>
              </a:spcAft>
              <a:buClr>
                <a:schemeClr val="lt1"/>
              </a:buClr>
              <a:buSzPts val="5100"/>
              <a:buNone/>
              <a:defRPr sz="5100" b="0">
                <a:solidFill>
                  <a:schemeClr val="lt1"/>
                </a:solidFill>
                <a:latin typeface="Urbanist Light"/>
                <a:ea typeface="Urbanist Light"/>
                <a:cs typeface="Urbanist Light"/>
                <a:sym typeface="Urbanist Light"/>
              </a:defRPr>
            </a:lvl6pPr>
            <a:lvl7pPr marL="3200400" lvl="6" indent="-228600" algn="l">
              <a:lnSpc>
                <a:spcPct val="100000"/>
              </a:lnSpc>
              <a:spcBef>
                <a:spcPts val="0"/>
              </a:spcBef>
              <a:spcAft>
                <a:spcPts val="0"/>
              </a:spcAft>
              <a:buSzPts val="7200"/>
              <a:buNone/>
              <a:defRPr sz="5100"/>
            </a:lvl7pPr>
            <a:lvl8pPr marL="3657600" lvl="7" indent="-228600" algn="l">
              <a:lnSpc>
                <a:spcPct val="100000"/>
              </a:lnSpc>
              <a:spcBef>
                <a:spcPts val="0"/>
              </a:spcBef>
              <a:spcAft>
                <a:spcPts val="0"/>
              </a:spcAft>
              <a:buSzPts val="7200"/>
              <a:buNone/>
              <a:defRPr sz="5100">
                <a:solidFill>
                  <a:schemeClr val="lt1"/>
                </a:solidFill>
              </a:defRPr>
            </a:lvl8pPr>
            <a:lvl9pPr marL="4114800" lvl="8" indent="-228600" algn="l">
              <a:lnSpc>
                <a:spcPct val="100000"/>
              </a:lnSpc>
              <a:spcBef>
                <a:spcPts val="0"/>
              </a:spcBef>
              <a:spcAft>
                <a:spcPts val="0"/>
              </a:spcAft>
              <a:buClr>
                <a:schemeClr val="dk1"/>
              </a:buClr>
              <a:buSzPts val="5100"/>
              <a:buNone/>
              <a:defRPr sz="5100"/>
            </a:lvl9pPr>
          </a:lstStyle>
          <a:p>
            <a:endParaRPr/>
          </a:p>
        </p:txBody>
      </p:sp>
      <p:pic>
        <p:nvPicPr>
          <p:cNvPr id="698" name="Google Shape;698;p8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596" cy="83655"/>
          </a:xfrm>
          <a:prstGeom prst="rect">
            <a:avLst/>
          </a:prstGeom>
          <a:noFill/>
          <a:ln>
            <a:noFill/>
          </a:ln>
        </p:spPr>
      </p:pic>
      <p:pic>
        <p:nvPicPr>
          <p:cNvPr id="699" name="Google Shape;699;p8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42800" y="719138"/>
            <a:ext cx="1315921" cy="109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orient="horz" pos="1752">
          <p15:clr>
            <a:srgbClr val="FBAE40"/>
          </p15:clr>
        </p15:guide>
        <p15:guide id="3" pos="4248">
          <p15:clr>
            <a:srgbClr val="FBAE40"/>
          </p15:clr>
        </p15:guide>
        <p15:guide id="4"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Quote 2">
  <p:cSld name="Quote 2">
    <p:bg>
      <p:bgPr>
        <a:solidFill>
          <a:schemeClr val="dk2"/>
        </a:solidFill>
        <a:effectLst/>
      </p:bgPr>
    </p:bg>
    <p:spTree>
      <p:nvGrpSpPr>
        <p:cNvPr id="1" name="Shape 700"/>
        <p:cNvGrpSpPr/>
        <p:nvPr/>
      </p:nvGrpSpPr>
      <p:grpSpPr>
        <a:xfrm>
          <a:off x="0" y="0"/>
          <a:ext cx="0" cy="0"/>
          <a:chOff x="0" y="0"/>
          <a:chExt cx="0" cy="0"/>
        </a:xfrm>
      </p:grpSpPr>
      <p:sp>
        <p:nvSpPr>
          <p:cNvPr id="701" name="Google Shape;701;p81"/>
          <p:cNvSpPr>
            <a:spLocks noGrp="1"/>
          </p:cNvSpPr>
          <p:nvPr>
            <p:ph type="pic" idx="2"/>
          </p:nvPr>
        </p:nvSpPr>
        <p:spPr>
          <a:xfrm>
            <a:off x="0" y="0"/>
            <a:ext cx="6096000" cy="6858000"/>
          </a:xfrm>
          <a:prstGeom prst="rect">
            <a:avLst/>
          </a:prstGeom>
          <a:solidFill>
            <a:srgbClr val="D8D8D8"/>
          </a:solidFill>
          <a:ln>
            <a:noFill/>
          </a:ln>
        </p:spPr>
      </p:sp>
      <p:sp>
        <p:nvSpPr>
          <p:cNvPr id="702" name="Google Shape;702;p81"/>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03" name="Google Shape;703;p81"/>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1pPr>
            <a:lvl2pPr marL="0" lvl="1"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2pPr>
            <a:lvl3pPr marL="0" lvl="2"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3pPr>
            <a:lvl4pPr marL="0" lvl="3"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4pPr>
            <a:lvl5pPr marL="0" lvl="4"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5pPr>
            <a:lvl6pPr marL="0" lvl="5"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6pPr>
            <a:lvl7pPr marL="0" lvl="6"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7pPr>
            <a:lvl8pPr marL="0" lvl="7"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8pPr>
            <a:lvl9pPr marL="0" lvl="8"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sp>
        <p:nvSpPr>
          <p:cNvPr id="704" name="Google Shape;704;p81"/>
          <p:cNvSpPr txBox="1">
            <a:spLocks noGrp="1"/>
          </p:cNvSpPr>
          <p:nvPr>
            <p:ph type="body" idx="1"/>
          </p:nvPr>
        </p:nvSpPr>
        <p:spPr>
          <a:xfrm>
            <a:off x="6743699" y="692149"/>
            <a:ext cx="4727700" cy="448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5100"/>
              <a:buNone/>
              <a:defRPr sz="5100" b="0">
                <a:solidFill>
                  <a:schemeClr val="lt1"/>
                </a:solidFill>
                <a:latin typeface="Urbanist"/>
                <a:ea typeface="Urbanist"/>
                <a:cs typeface="Urbanist"/>
                <a:sym typeface="Urbanist"/>
              </a:defRPr>
            </a:lvl1pPr>
            <a:lvl2pPr marL="914400" lvl="1" indent="-228600" algn="l">
              <a:lnSpc>
                <a:spcPct val="100000"/>
              </a:lnSpc>
              <a:spcBef>
                <a:spcPts val="1200"/>
              </a:spcBef>
              <a:spcAft>
                <a:spcPts val="0"/>
              </a:spcAft>
              <a:buClr>
                <a:schemeClr val="dk1"/>
              </a:buClr>
              <a:buSzPts val="5100"/>
              <a:buNone/>
              <a:defRPr sz="5100" b="0">
                <a:solidFill>
                  <a:schemeClr val="dk1"/>
                </a:solidFill>
              </a:defRPr>
            </a:lvl2pPr>
            <a:lvl3pPr marL="1371600" lvl="2" indent="-228600" algn="l">
              <a:lnSpc>
                <a:spcPct val="100000"/>
              </a:lnSpc>
              <a:spcBef>
                <a:spcPts val="1200"/>
              </a:spcBef>
              <a:spcAft>
                <a:spcPts val="0"/>
              </a:spcAft>
              <a:buSzPts val="7200"/>
              <a:buNone/>
              <a:defRPr sz="5100" b="0">
                <a:solidFill>
                  <a:schemeClr val="lt1"/>
                </a:solidFill>
                <a:latin typeface="Urbanist Light"/>
                <a:ea typeface="Urbanist Light"/>
                <a:cs typeface="Urbanist Light"/>
                <a:sym typeface="Urbanist Light"/>
              </a:defRPr>
            </a:lvl3pPr>
            <a:lvl4pPr marL="1828800" lvl="3" indent="-228600" algn="l">
              <a:lnSpc>
                <a:spcPct val="100000"/>
              </a:lnSpc>
              <a:spcBef>
                <a:spcPts val="0"/>
              </a:spcBef>
              <a:spcAft>
                <a:spcPts val="0"/>
              </a:spcAft>
              <a:buSzPts val="7200"/>
              <a:buNone/>
              <a:defRPr sz="5100" b="0">
                <a:solidFill>
                  <a:schemeClr val="dk1"/>
                </a:solidFill>
                <a:latin typeface="Urbanist Light"/>
                <a:ea typeface="Urbanist Light"/>
                <a:cs typeface="Urbanist Light"/>
                <a:sym typeface="Urbanist Light"/>
              </a:defRPr>
            </a:lvl4pPr>
            <a:lvl5pPr marL="2286000" lvl="4" indent="-228600" algn="l">
              <a:lnSpc>
                <a:spcPct val="100000"/>
              </a:lnSpc>
              <a:spcBef>
                <a:spcPts val="900"/>
              </a:spcBef>
              <a:spcAft>
                <a:spcPts val="0"/>
              </a:spcAft>
              <a:buClr>
                <a:schemeClr val="lt1"/>
              </a:buClr>
              <a:buSzPts val="5100"/>
              <a:buNone/>
              <a:defRPr sz="5100" b="0">
                <a:solidFill>
                  <a:schemeClr val="lt1"/>
                </a:solidFill>
              </a:defRPr>
            </a:lvl5pPr>
            <a:lvl6pPr marL="2743200" lvl="5" indent="-228600" algn="l">
              <a:lnSpc>
                <a:spcPct val="100000"/>
              </a:lnSpc>
              <a:spcBef>
                <a:spcPts val="900"/>
              </a:spcBef>
              <a:spcAft>
                <a:spcPts val="0"/>
              </a:spcAft>
              <a:buClr>
                <a:schemeClr val="dk1"/>
              </a:buClr>
              <a:buSzPts val="5100"/>
              <a:buNone/>
              <a:defRPr sz="5100" b="0"/>
            </a:lvl6pPr>
            <a:lvl7pPr marL="3200400" lvl="6" indent="-228600" algn="l">
              <a:lnSpc>
                <a:spcPct val="110000"/>
              </a:lnSpc>
              <a:spcBef>
                <a:spcPts val="900"/>
              </a:spcBef>
              <a:spcAft>
                <a:spcPts val="0"/>
              </a:spcAft>
              <a:buSzPts val="7200"/>
              <a:buNone/>
              <a:defRPr sz="5100">
                <a:solidFill>
                  <a:schemeClr val="lt1"/>
                </a:solidFill>
              </a:defRPr>
            </a:lvl7pPr>
            <a:lvl8pPr marL="3657600" lvl="7" indent="-228600" algn="l">
              <a:lnSpc>
                <a:spcPct val="100000"/>
              </a:lnSpc>
              <a:spcBef>
                <a:spcPts val="0"/>
              </a:spcBef>
              <a:spcAft>
                <a:spcPts val="0"/>
              </a:spcAft>
              <a:buSzPts val="7200"/>
              <a:buNone/>
              <a:defRPr sz="5100"/>
            </a:lvl8pPr>
            <a:lvl9pPr marL="4114800" lvl="8" indent="-228600" algn="l">
              <a:lnSpc>
                <a:spcPct val="100000"/>
              </a:lnSpc>
              <a:spcBef>
                <a:spcPts val="0"/>
              </a:spcBef>
              <a:spcAft>
                <a:spcPts val="0"/>
              </a:spcAft>
              <a:buClr>
                <a:schemeClr val="lt1"/>
              </a:buClr>
              <a:buSzPts val="5100"/>
              <a:buNone/>
              <a:defRPr sz="5100">
                <a:solidFill>
                  <a:schemeClr val="lt1"/>
                </a:solidFill>
              </a:defRPr>
            </a:lvl9pPr>
          </a:lstStyle>
          <a:p>
            <a:endParaRPr/>
          </a:p>
        </p:txBody>
      </p:sp>
      <p:sp>
        <p:nvSpPr>
          <p:cNvPr id="705" name="Google Shape;705;p81"/>
          <p:cNvSpPr txBox="1">
            <a:spLocks noGrp="1"/>
          </p:cNvSpPr>
          <p:nvPr>
            <p:ph type="body" idx="3"/>
          </p:nvPr>
        </p:nvSpPr>
        <p:spPr>
          <a:xfrm>
            <a:off x="6743699" y="5298243"/>
            <a:ext cx="4727700" cy="900000"/>
          </a:xfrm>
          <a:prstGeom prst="rect">
            <a:avLst/>
          </a:prstGeom>
          <a:noFill/>
          <a:ln>
            <a:noFill/>
          </a:ln>
        </p:spPr>
        <p:txBody>
          <a:bodyPr spcFirstLastPara="1" wrap="square" lIns="0" tIns="0" rIns="0" bIns="0" anchor="b" anchorCtr="0">
            <a:noAutofit/>
          </a:bodyPr>
          <a:lstStyle>
            <a:lvl1pPr marL="457200" lvl="0" indent="-228600" algn="l">
              <a:lnSpc>
                <a:spcPct val="111000"/>
              </a:lnSpc>
              <a:spcBef>
                <a:spcPts val="0"/>
              </a:spcBef>
              <a:spcAft>
                <a:spcPts val="0"/>
              </a:spcAft>
              <a:buClr>
                <a:schemeClr val="dk1"/>
              </a:buClr>
              <a:buSzPts val="1900"/>
              <a:buNone/>
              <a:defRPr b="1">
                <a:solidFill>
                  <a:schemeClr val="dk1"/>
                </a:solidFill>
              </a:defRPr>
            </a:lvl1pPr>
            <a:lvl2pPr marL="914400" lvl="1" indent="-228600" algn="l">
              <a:lnSpc>
                <a:spcPct val="111000"/>
              </a:lnSpc>
              <a:spcBef>
                <a:spcPts val="0"/>
              </a:spcBef>
              <a:spcAft>
                <a:spcPts val="0"/>
              </a:spcAft>
              <a:buClr>
                <a:schemeClr val="dk1"/>
              </a:buClr>
              <a:buSzPts val="1900"/>
              <a:buNone/>
              <a:defRPr b="0">
                <a:solidFill>
                  <a:schemeClr val="dk1"/>
                </a:solidFill>
              </a:defRPr>
            </a:lvl2pPr>
            <a:lvl3pPr marL="1371600" lvl="2" indent="-228600" algn="l">
              <a:lnSpc>
                <a:spcPct val="111000"/>
              </a:lnSpc>
              <a:spcBef>
                <a:spcPts val="0"/>
              </a:spcBef>
              <a:spcAft>
                <a:spcPts val="0"/>
              </a:spcAft>
              <a:buSzPts val="2500"/>
              <a:buNone/>
              <a:defRPr b="1">
                <a:solidFill>
                  <a:schemeClr val="lt1"/>
                </a:solidFill>
              </a:defRPr>
            </a:lvl3pPr>
            <a:lvl4pPr marL="1828800" lvl="3" indent="-228600" algn="l">
              <a:lnSpc>
                <a:spcPct val="111000"/>
              </a:lnSpc>
              <a:spcBef>
                <a:spcPts val="0"/>
              </a:spcBef>
              <a:spcAft>
                <a:spcPts val="0"/>
              </a:spcAft>
              <a:buSzPts val="2500"/>
              <a:buNone/>
              <a:defRPr>
                <a:solidFill>
                  <a:schemeClr val="lt1"/>
                </a:solidFill>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lvl8pPr>
            <a:lvl9pPr marL="4114800" lvl="8" indent="-228600" algn="l">
              <a:lnSpc>
                <a:spcPct val="111000"/>
              </a:lnSpc>
              <a:spcBef>
                <a:spcPts val="0"/>
              </a:spcBef>
              <a:spcAft>
                <a:spcPts val="0"/>
              </a:spcAft>
              <a:buClr>
                <a:schemeClr val="dk1"/>
              </a:buClr>
              <a:buSzPts val="1900"/>
              <a:buNone/>
              <a:defRPr sz="1900"/>
            </a:lvl9pPr>
          </a:lstStyle>
          <a:p>
            <a:endParaRPr/>
          </a:p>
        </p:txBody>
      </p:sp>
      <p:pic>
        <p:nvPicPr>
          <p:cNvPr id="706" name="Google Shape;706;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596" cy="83655"/>
          </a:xfrm>
          <a:prstGeom prst="rect">
            <a:avLst/>
          </a:prstGeom>
          <a:noFill/>
          <a:ln>
            <a:noFill/>
          </a:ln>
        </p:spPr>
      </p:pic>
      <p:sp>
        <p:nvSpPr>
          <p:cNvPr id="707" name="Google Shape;707;p81"/>
          <p:cNvSpPr/>
          <p:nvPr/>
        </p:nvSpPr>
        <p:spPr>
          <a:xfrm>
            <a:off x="3883311" y="1649969"/>
            <a:ext cx="250502" cy="210422"/>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pos="4248">
          <p15:clr>
            <a:srgbClr val="FBAE40"/>
          </p15:clr>
        </p15:guide>
        <p15:guide id="3"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Picture, content (Logo red)">
  <p:cSld name="Picture, content (Logo red)">
    <p:spTree>
      <p:nvGrpSpPr>
        <p:cNvPr id="1" name="Shape 708"/>
        <p:cNvGrpSpPr/>
        <p:nvPr/>
      </p:nvGrpSpPr>
      <p:grpSpPr>
        <a:xfrm>
          <a:off x="0" y="0"/>
          <a:ext cx="0" cy="0"/>
          <a:chOff x="0" y="0"/>
          <a:chExt cx="0" cy="0"/>
        </a:xfrm>
      </p:grpSpPr>
      <p:sp>
        <p:nvSpPr>
          <p:cNvPr id="709" name="Google Shape;709;p82"/>
          <p:cNvSpPr/>
          <p:nvPr/>
        </p:nvSpPr>
        <p:spPr>
          <a:xfrm>
            <a:off x="6096000" y="-1"/>
            <a:ext cx="6096000" cy="2168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900"/>
              <a:buFont typeface="Arial"/>
              <a:buNone/>
            </a:pPr>
            <a:endParaRPr sz="1900">
              <a:solidFill>
                <a:schemeClr val="lt1"/>
              </a:solidFill>
              <a:latin typeface="Urbanist"/>
              <a:ea typeface="Urbanist"/>
              <a:cs typeface="Urbanist"/>
              <a:sym typeface="Urbanist"/>
            </a:endParaRPr>
          </a:p>
        </p:txBody>
      </p:sp>
      <p:sp>
        <p:nvSpPr>
          <p:cNvPr id="710" name="Google Shape;710;p82"/>
          <p:cNvSpPr>
            <a:spLocks noGrp="1"/>
          </p:cNvSpPr>
          <p:nvPr>
            <p:ph type="pic" idx="2"/>
          </p:nvPr>
        </p:nvSpPr>
        <p:spPr>
          <a:xfrm>
            <a:off x="0" y="-1"/>
            <a:ext cx="6096000" cy="6858000"/>
          </a:xfrm>
          <a:prstGeom prst="rect">
            <a:avLst/>
          </a:prstGeom>
          <a:solidFill>
            <a:srgbClr val="D8D8D8"/>
          </a:solidFill>
          <a:ln>
            <a:noFill/>
          </a:ln>
        </p:spPr>
      </p:sp>
      <p:sp>
        <p:nvSpPr>
          <p:cNvPr id="711" name="Google Shape;711;p82"/>
          <p:cNvSpPr txBox="1">
            <a:spLocks noGrp="1"/>
          </p:cNvSpPr>
          <p:nvPr>
            <p:ph type="title"/>
          </p:nvPr>
        </p:nvSpPr>
        <p:spPr>
          <a:xfrm>
            <a:off x="6861572" y="681626"/>
            <a:ext cx="46101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12" name="Google Shape;712;p82"/>
          <p:cNvSpPr txBox="1">
            <a:spLocks noGrp="1"/>
          </p:cNvSpPr>
          <p:nvPr>
            <p:ph type="ftr" idx="11"/>
          </p:nvPr>
        </p:nvSpPr>
        <p:spPr>
          <a:xfrm>
            <a:off x="720000" y="6387303"/>
            <a:ext cx="50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13" name="Google Shape;713;p82"/>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714" name="Google Shape;714;p82"/>
          <p:cNvSpPr txBox="1">
            <a:spLocks noGrp="1"/>
          </p:cNvSpPr>
          <p:nvPr>
            <p:ph type="body" idx="1"/>
          </p:nvPr>
        </p:nvSpPr>
        <p:spPr>
          <a:xfrm>
            <a:off x="6447600" y="2815200"/>
            <a:ext cx="5022000" cy="33264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pic>
        <p:nvPicPr>
          <p:cNvPr id="715" name="Google Shape;715;p8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pic>
        <p:nvPicPr>
          <p:cNvPr id="716" name="Google Shape;716;p8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44000" y="719138"/>
            <a:ext cx="327902" cy="273599"/>
          </a:xfrm>
          <a:prstGeom prst="rect">
            <a:avLst/>
          </a:prstGeom>
          <a:noFill/>
          <a:ln>
            <a:noFill/>
          </a:ln>
        </p:spPr>
      </p:pic>
    </p:spTree>
  </p:cSld>
  <p:clrMapOvr>
    <a:masterClrMapping/>
  </p:clrMapOvr>
  <p:extLst>
    <p:ext uri="{DCECCB84-F9BA-43D5-87BE-67443E8EF086}">
      <p15:sldGuideLst xmlns:p15="http://schemas.microsoft.com/office/powerpoint/2012/main">
        <p15:guide id="1" pos="839">
          <p15:clr>
            <a:srgbClr val="FBAE40"/>
          </p15:clr>
        </p15:guide>
        <p15:guide id="2" orient="horz" pos="436">
          <p15:clr>
            <a:srgbClr val="FBAE40"/>
          </p15:clr>
        </p15:guide>
        <p15:guide id="3" orient="horz" pos="1752">
          <p15:clr>
            <a:srgbClr val="FBAE40"/>
          </p15:clr>
        </p15:guide>
        <p15:guide id="4" pos="4059">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folie für Kapitel mit Signet">
  <p:cSld name="Titelfolie für Kapitel mit Signet">
    <p:bg>
      <p:bgPr>
        <a:solidFill>
          <a:schemeClr val="dk2"/>
        </a:solidFill>
        <a:effectLst/>
      </p:bgPr>
    </p:bg>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45056" y="504577"/>
            <a:ext cx="7346944" cy="6366123"/>
          </a:xfrm>
          <a:prstGeom prst="rect">
            <a:avLst/>
          </a:prstGeom>
          <a:noFill/>
          <a:ln>
            <a:noFill/>
          </a:ln>
        </p:spPr>
      </p:pic>
      <p:sp>
        <p:nvSpPr>
          <p:cNvPr id="68" name="Google Shape;68;p9"/>
          <p:cNvSpPr txBox="1">
            <a:spLocks noGrp="1"/>
          </p:cNvSpPr>
          <p:nvPr>
            <p:ph type="title"/>
          </p:nvPr>
        </p:nvSpPr>
        <p:spPr>
          <a:xfrm>
            <a:off x="705600" y="549275"/>
            <a:ext cx="3931714" cy="1403350"/>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chemeClr val="lt1"/>
              </a:buClr>
              <a:buSzPts val="3600"/>
              <a:buFont typeface="Urbanist ExtraBold"/>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1260003" y="6310800"/>
            <a:ext cx="3600000"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lt1"/>
              </a:buClr>
              <a:buSzPts val="1200"/>
              <a:buNone/>
              <a:defRPr sz="1200" b="0" i="0">
                <a:solidFill>
                  <a:schemeClr val="lt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70" name="Google Shape;70;p9"/>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1pPr>
            <a:lvl2pPr marL="0" lvl="1"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2pPr>
            <a:lvl3pPr marL="0" lvl="2"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3pPr>
            <a:lvl4pPr marL="0" lvl="3"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4pPr>
            <a:lvl5pPr marL="0" lvl="4"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5pPr>
            <a:lvl6pPr marL="0" lvl="5"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6pPr>
            <a:lvl7pPr marL="0" lvl="6"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7pPr>
            <a:lvl8pPr marL="0" lvl="7"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8pPr>
            <a:lvl9pPr marL="0" lvl="8" indent="0" algn="l">
              <a:lnSpc>
                <a:spcPct val="100000"/>
              </a:lnSpc>
              <a:spcBef>
                <a:spcPts val="0"/>
              </a:spcBef>
              <a:buClr>
                <a:schemeClr val="lt1"/>
              </a:buClr>
              <a:buSzPts val="1200"/>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pic>
        <p:nvPicPr>
          <p:cNvPr id="71" name="Google Shape;71;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2 picture + Content (Logo white)">
  <p:cSld name="2 picture + Content (Logo white)">
    <p:spTree>
      <p:nvGrpSpPr>
        <p:cNvPr id="1" name="Shape 717"/>
        <p:cNvGrpSpPr/>
        <p:nvPr/>
      </p:nvGrpSpPr>
      <p:grpSpPr>
        <a:xfrm>
          <a:off x="0" y="0"/>
          <a:ext cx="0" cy="0"/>
          <a:chOff x="0" y="0"/>
          <a:chExt cx="0" cy="0"/>
        </a:xfrm>
      </p:grpSpPr>
      <p:sp>
        <p:nvSpPr>
          <p:cNvPr id="718" name="Google Shape;718;p83"/>
          <p:cNvSpPr>
            <a:spLocks noGrp="1"/>
          </p:cNvSpPr>
          <p:nvPr>
            <p:ph type="pic" idx="2"/>
          </p:nvPr>
        </p:nvSpPr>
        <p:spPr>
          <a:xfrm>
            <a:off x="8127600" y="0"/>
            <a:ext cx="4064400" cy="6858000"/>
          </a:xfrm>
          <a:prstGeom prst="rect">
            <a:avLst/>
          </a:prstGeom>
          <a:solidFill>
            <a:srgbClr val="D8D8D8"/>
          </a:solidFill>
          <a:ln>
            <a:noFill/>
          </a:ln>
        </p:spPr>
      </p:sp>
      <p:sp>
        <p:nvSpPr>
          <p:cNvPr id="719" name="Google Shape;719;p83"/>
          <p:cNvSpPr>
            <a:spLocks noGrp="1"/>
          </p:cNvSpPr>
          <p:nvPr>
            <p:ph type="pic" idx="3"/>
          </p:nvPr>
        </p:nvSpPr>
        <p:spPr>
          <a:xfrm>
            <a:off x="0" y="0"/>
            <a:ext cx="4064400" cy="6858000"/>
          </a:xfrm>
          <a:prstGeom prst="rect">
            <a:avLst/>
          </a:prstGeom>
          <a:solidFill>
            <a:srgbClr val="D8D8D8"/>
          </a:solidFill>
          <a:ln>
            <a:noFill/>
          </a:ln>
        </p:spPr>
      </p:sp>
      <p:sp>
        <p:nvSpPr>
          <p:cNvPr id="720" name="Google Shape;720;p83"/>
          <p:cNvSpPr txBox="1">
            <a:spLocks noGrp="1"/>
          </p:cNvSpPr>
          <p:nvPr>
            <p:ph type="ftr" idx="11"/>
          </p:nvPr>
        </p:nvSpPr>
        <p:spPr>
          <a:xfrm>
            <a:off x="720001" y="6387303"/>
            <a:ext cx="32235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lt1"/>
              </a:buClr>
              <a:buSzPts val="1100"/>
              <a:buNone/>
              <a:defRPr>
                <a:solidFill>
                  <a:schemeClr val="lt1"/>
                </a:solidFill>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21" name="Google Shape;721;p83"/>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1pPr>
            <a:lvl2pPr marL="0" lvl="1"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2pPr>
            <a:lvl3pPr marL="0" lvl="2"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3pPr>
            <a:lvl4pPr marL="0" lvl="3"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4pPr>
            <a:lvl5pPr marL="0" lvl="4"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5pPr>
            <a:lvl6pPr marL="0" lvl="5"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6pPr>
            <a:lvl7pPr marL="0" lvl="6"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7pPr>
            <a:lvl8pPr marL="0" lvl="7"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8pPr>
            <a:lvl9pPr marL="0" lvl="8" indent="0" algn="r">
              <a:lnSpc>
                <a:spcPct val="111000"/>
              </a:lnSpc>
              <a:spcBef>
                <a:spcPts val="0"/>
              </a:spcBef>
              <a:buClr>
                <a:schemeClr val="lt1"/>
              </a:buClr>
              <a:buSzPts val="1100"/>
              <a:buNone/>
              <a:defRPr sz="1100">
                <a:solidFill>
                  <a:schemeClr val="lt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sp>
        <p:nvSpPr>
          <p:cNvPr id="722" name="Google Shape;722;p83"/>
          <p:cNvSpPr txBox="1">
            <a:spLocks noGrp="1"/>
          </p:cNvSpPr>
          <p:nvPr>
            <p:ph type="body" idx="1"/>
          </p:nvPr>
        </p:nvSpPr>
        <p:spPr>
          <a:xfrm>
            <a:off x="4765638" y="4409658"/>
            <a:ext cx="2671500" cy="9000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0"/>
              </a:spcBef>
              <a:spcAft>
                <a:spcPts val="0"/>
              </a:spcAft>
              <a:buClr>
                <a:schemeClr val="dk1"/>
              </a:buClr>
              <a:buSzPts val="1900"/>
              <a:buNone/>
              <a:defRPr b="0">
                <a:solidFill>
                  <a:schemeClr val="dk1"/>
                </a:solidFill>
              </a:defRPr>
            </a:lvl1pPr>
            <a:lvl2pPr marL="914400" lvl="1" indent="-228600" algn="l">
              <a:lnSpc>
                <a:spcPct val="111000"/>
              </a:lnSpc>
              <a:spcBef>
                <a:spcPts val="0"/>
              </a:spcBef>
              <a:spcAft>
                <a:spcPts val="0"/>
              </a:spcAft>
              <a:buClr>
                <a:schemeClr val="dk1"/>
              </a:buClr>
              <a:buSzPts val="1900"/>
              <a:buNone/>
              <a:defRPr b="0">
                <a:solidFill>
                  <a:schemeClr val="dk1"/>
                </a:solidFill>
              </a:defRPr>
            </a:lvl2pPr>
            <a:lvl3pPr marL="1371600" lvl="2" indent="-228600" algn="l">
              <a:lnSpc>
                <a:spcPct val="111000"/>
              </a:lnSpc>
              <a:spcBef>
                <a:spcPts val="0"/>
              </a:spcBef>
              <a:spcAft>
                <a:spcPts val="0"/>
              </a:spcAft>
              <a:buSzPts val="2500"/>
              <a:buNone/>
              <a:defRPr/>
            </a:lvl3pPr>
            <a:lvl4pPr marL="1828800" lvl="3" indent="-228600" algn="l">
              <a:lnSpc>
                <a:spcPct val="111000"/>
              </a:lnSpc>
              <a:spcBef>
                <a:spcPts val="0"/>
              </a:spcBef>
              <a:spcAft>
                <a:spcPts val="0"/>
              </a:spcAft>
              <a:buSzPts val="2500"/>
              <a:buNone/>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lvl8pPr>
            <a:lvl9pPr marL="4114800" lvl="8" indent="-228600" algn="l">
              <a:lnSpc>
                <a:spcPct val="111000"/>
              </a:lnSpc>
              <a:spcBef>
                <a:spcPts val="0"/>
              </a:spcBef>
              <a:spcAft>
                <a:spcPts val="0"/>
              </a:spcAft>
              <a:buClr>
                <a:schemeClr val="dk1"/>
              </a:buClr>
              <a:buSzPts val="1900"/>
              <a:buNone/>
              <a:defRPr sz="1900"/>
            </a:lvl9pPr>
          </a:lstStyle>
          <a:p>
            <a:endParaRPr/>
          </a:p>
        </p:txBody>
      </p:sp>
      <p:sp>
        <p:nvSpPr>
          <p:cNvPr id="723" name="Google Shape;723;p83"/>
          <p:cNvSpPr/>
          <p:nvPr/>
        </p:nvSpPr>
        <p:spPr>
          <a:xfrm>
            <a:off x="10915106" y="6404307"/>
            <a:ext cx="561605" cy="100801"/>
          </a:xfrm>
          <a:custGeom>
            <a:avLst/>
            <a:gdLst/>
            <a:ahLst/>
            <a:cxnLst/>
            <a:rect l="l" t="t" r="r" b="b"/>
            <a:pathLst>
              <a:path w="120001" h="120001" extrusionOk="0">
                <a:moveTo>
                  <a:pt x="4783" y="0"/>
                </a:moveTo>
                <a:lnTo>
                  <a:pt x="4917" y="0"/>
                </a:lnTo>
                <a:lnTo>
                  <a:pt x="4917" y="775"/>
                </a:lnTo>
                <a:lnTo>
                  <a:pt x="4917" y="116292"/>
                </a:lnTo>
                <a:lnTo>
                  <a:pt x="4917" y="117039"/>
                </a:lnTo>
                <a:lnTo>
                  <a:pt x="4783" y="117039"/>
                </a:lnTo>
                <a:lnTo>
                  <a:pt x="139" y="117039"/>
                </a:lnTo>
                <a:lnTo>
                  <a:pt x="0" y="117039"/>
                </a:lnTo>
                <a:lnTo>
                  <a:pt x="0" y="116292"/>
                </a:lnTo>
                <a:lnTo>
                  <a:pt x="0" y="775"/>
                </a:lnTo>
                <a:lnTo>
                  <a:pt x="0" y="0"/>
                </a:lnTo>
                <a:lnTo>
                  <a:pt x="139" y="0"/>
                </a:lnTo>
                <a:lnTo>
                  <a:pt x="4783" y="0"/>
                </a:lnTo>
                <a:close/>
                <a:moveTo>
                  <a:pt x="23235" y="89419"/>
                </a:moveTo>
                <a:cubicBezTo>
                  <a:pt x="22485" y="98995"/>
                  <a:pt x="21378" y="106772"/>
                  <a:pt x="20027" y="111919"/>
                </a:cubicBezTo>
                <a:cubicBezTo>
                  <a:pt x="18725" y="117094"/>
                  <a:pt x="17171" y="119862"/>
                  <a:pt x="15527" y="119862"/>
                </a:cubicBezTo>
                <a:cubicBezTo>
                  <a:pt x="10917" y="119862"/>
                  <a:pt x="7162" y="98939"/>
                  <a:pt x="7162" y="73201"/>
                </a:cubicBezTo>
                <a:cubicBezTo>
                  <a:pt x="7162" y="61163"/>
                  <a:pt x="8017" y="49179"/>
                  <a:pt x="9497" y="40351"/>
                </a:cubicBezTo>
                <a:cubicBezTo>
                  <a:pt x="11061" y="31052"/>
                  <a:pt x="13172" y="25932"/>
                  <a:pt x="15442" y="25932"/>
                </a:cubicBezTo>
                <a:cubicBezTo>
                  <a:pt x="17747" y="25932"/>
                  <a:pt x="19868" y="30886"/>
                  <a:pt x="21412" y="39908"/>
                </a:cubicBezTo>
                <a:cubicBezTo>
                  <a:pt x="22937" y="48819"/>
                  <a:pt x="23777" y="60914"/>
                  <a:pt x="23777" y="73976"/>
                </a:cubicBezTo>
                <a:cubicBezTo>
                  <a:pt x="23777" y="77021"/>
                  <a:pt x="23732" y="78487"/>
                  <a:pt x="23687" y="80176"/>
                </a:cubicBezTo>
                <a:cubicBezTo>
                  <a:pt x="23677" y="80425"/>
                  <a:pt x="23672" y="80701"/>
                  <a:pt x="23662" y="80978"/>
                </a:cubicBezTo>
                <a:lnTo>
                  <a:pt x="23643" y="81615"/>
                </a:lnTo>
                <a:lnTo>
                  <a:pt x="23528" y="81615"/>
                </a:lnTo>
                <a:lnTo>
                  <a:pt x="12050" y="81615"/>
                </a:lnTo>
                <a:cubicBezTo>
                  <a:pt x="12368" y="90554"/>
                  <a:pt x="13744" y="96476"/>
                  <a:pt x="15527" y="96476"/>
                </a:cubicBezTo>
                <a:cubicBezTo>
                  <a:pt x="16858" y="96476"/>
                  <a:pt x="17578" y="93349"/>
                  <a:pt x="18244" y="88644"/>
                </a:cubicBezTo>
                <a:lnTo>
                  <a:pt x="18288" y="88367"/>
                </a:lnTo>
                <a:lnTo>
                  <a:pt x="18353" y="88367"/>
                </a:lnTo>
                <a:lnTo>
                  <a:pt x="23106" y="88367"/>
                </a:lnTo>
                <a:lnTo>
                  <a:pt x="23315" y="88367"/>
                </a:lnTo>
                <a:lnTo>
                  <a:pt x="23235" y="89419"/>
                </a:lnTo>
                <a:close/>
                <a:moveTo>
                  <a:pt x="18825" y="62602"/>
                </a:moveTo>
                <a:cubicBezTo>
                  <a:pt x="18328" y="52141"/>
                  <a:pt x="16500" y="49290"/>
                  <a:pt x="15472" y="49290"/>
                </a:cubicBezTo>
                <a:cubicBezTo>
                  <a:pt x="14439" y="49290"/>
                  <a:pt x="12611" y="52141"/>
                  <a:pt x="12119" y="62602"/>
                </a:cubicBezTo>
                <a:lnTo>
                  <a:pt x="18825" y="62602"/>
                </a:lnTo>
                <a:close/>
                <a:moveTo>
                  <a:pt x="44498" y="69936"/>
                </a:moveTo>
                <a:lnTo>
                  <a:pt x="49674" y="30111"/>
                </a:lnTo>
                <a:lnTo>
                  <a:pt x="49828" y="28893"/>
                </a:lnTo>
                <a:lnTo>
                  <a:pt x="49560" y="28893"/>
                </a:lnTo>
                <a:lnTo>
                  <a:pt x="44051" y="28893"/>
                </a:lnTo>
                <a:lnTo>
                  <a:pt x="43972" y="28893"/>
                </a:lnTo>
                <a:lnTo>
                  <a:pt x="43932" y="29253"/>
                </a:lnTo>
                <a:lnTo>
                  <a:pt x="41558" y="50978"/>
                </a:lnTo>
                <a:lnTo>
                  <a:pt x="39159" y="29253"/>
                </a:lnTo>
                <a:lnTo>
                  <a:pt x="39119" y="28893"/>
                </a:lnTo>
                <a:lnTo>
                  <a:pt x="39040" y="28893"/>
                </a:lnTo>
                <a:lnTo>
                  <a:pt x="33477" y="28893"/>
                </a:lnTo>
                <a:lnTo>
                  <a:pt x="33209" y="28893"/>
                </a:lnTo>
                <a:lnTo>
                  <a:pt x="33363" y="30111"/>
                </a:lnTo>
                <a:lnTo>
                  <a:pt x="38538" y="69936"/>
                </a:lnTo>
                <a:lnTo>
                  <a:pt x="32692" y="115849"/>
                </a:lnTo>
                <a:lnTo>
                  <a:pt x="32538" y="117039"/>
                </a:lnTo>
                <a:lnTo>
                  <a:pt x="32801" y="117039"/>
                </a:lnTo>
                <a:lnTo>
                  <a:pt x="38399" y="117039"/>
                </a:lnTo>
                <a:lnTo>
                  <a:pt x="38474" y="117039"/>
                </a:lnTo>
                <a:lnTo>
                  <a:pt x="38513" y="116707"/>
                </a:lnTo>
                <a:lnTo>
                  <a:pt x="41558" y="90831"/>
                </a:lnTo>
                <a:lnTo>
                  <a:pt x="44553" y="116707"/>
                </a:lnTo>
                <a:lnTo>
                  <a:pt x="44593" y="117039"/>
                </a:lnTo>
                <a:lnTo>
                  <a:pt x="44667" y="117039"/>
                </a:lnTo>
                <a:lnTo>
                  <a:pt x="50345" y="117039"/>
                </a:lnTo>
                <a:lnTo>
                  <a:pt x="50613" y="117039"/>
                </a:lnTo>
                <a:lnTo>
                  <a:pt x="50454" y="115849"/>
                </a:lnTo>
                <a:lnTo>
                  <a:pt x="44498" y="69936"/>
                </a:lnTo>
                <a:close/>
                <a:moveTo>
                  <a:pt x="68608" y="28893"/>
                </a:moveTo>
                <a:lnTo>
                  <a:pt x="68498" y="28893"/>
                </a:lnTo>
                <a:lnTo>
                  <a:pt x="68474" y="29474"/>
                </a:lnTo>
                <a:lnTo>
                  <a:pt x="66248" y="81034"/>
                </a:lnTo>
                <a:lnTo>
                  <a:pt x="63785" y="29447"/>
                </a:lnTo>
                <a:lnTo>
                  <a:pt x="63760" y="28893"/>
                </a:lnTo>
                <a:lnTo>
                  <a:pt x="63656" y="28893"/>
                </a:lnTo>
                <a:lnTo>
                  <a:pt x="59737" y="28893"/>
                </a:lnTo>
                <a:lnTo>
                  <a:pt x="59633" y="28893"/>
                </a:lnTo>
                <a:lnTo>
                  <a:pt x="59603" y="29447"/>
                </a:lnTo>
                <a:lnTo>
                  <a:pt x="57169" y="81006"/>
                </a:lnTo>
                <a:lnTo>
                  <a:pt x="54944" y="29474"/>
                </a:lnTo>
                <a:lnTo>
                  <a:pt x="54919" y="28893"/>
                </a:lnTo>
                <a:lnTo>
                  <a:pt x="54815" y="28893"/>
                </a:lnTo>
                <a:lnTo>
                  <a:pt x="50002" y="28893"/>
                </a:lnTo>
                <a:lnTo>
                  <a:pt x="49818" y="28893"/>
                </a:lnTo>
                <a:lnTo>
                  <a:pt x="49873" y="29862"/>
                </a:lnTo>
                <a:lnTo>
                  <a:pt x="54626" y="116513"/>
                </a:lnTo>
                <a:lnTo>
                  <a:pt x="54656" y="117039"/>
                </a:lnTo>
                <a:lnTo>
                  <a:pt x="54755" y="117039"/>
                </a:lnTo>
                <a:lnTo>
                  <a:pt x="59066" y="117039"/>
                </a:lnTo>
                <a:lnTo>
                  <a:pt x="59171" y="117039"/>
                </a:lnTo>
                <a:lnTo>
                  <a:pt x="59195" y="116486"/>
                </a:lnTo>
                <a:lnTo>
                  <a:pt x="61694" y="62685"/>
                </a:lnTo>
                <a:lnTo>
                  <a:pt x="64192" y="116486"/>
                </a:lnTo>
                <a:lnTo>
                  <a:pt x="64222" y="117039"/>
                </a:lnTo>
                <a:lnTo>
                  <a:pt x="64326" y="117039"/>
                </a:lnTo>
                <a:lnTo>
                  <a:pt x="68633" y="117039"/>
                </a:lnTo>
                <a:lnTo>
                  <a:pt x="68737" y="117039"/>
                </a:lnTo>
                <a:lnTo>
                  <a:pt x="68762" y="116513"/>
                </a:lnTo>
                <a:lnTo>
                  <a:pt x="73520" y="29862"/>
                </a:lnTo>
                <a:lnTo>
                  <a:pt x="73575" y="28893"/>
                </a:lnTo>
                <a:lnTo>
                  <a:pt x="73391" y="28893"/>
                </a:lnTo>
                <a:lnTo>
                  <a:pt x="68608" y="28893"/>
                </a:lnTo>
                <a:close/>
                <a:moveTo>
                  <a:pt x="91013" y="28893"/>
                </a:moveTo>
                <a:lnTo>
                  <a:pt x="91147" y="28893"/>
                </a:lnTo>
                <a:lnTo>
                  <a:pt x="91147" y="29641"/>
                </a:lnTo>
                <a:lnTo>
                  <a:pt x="91147" y="116292"/>
                </a:lnTo>
                <a:lnTo>
                  <a:pt x="91147" y="117039"/>
                </a:lnTo>
                <a:lnTo>
                  <a:pt x="91013" y="117039"/>
                </a:lnTo>
                <a:lnTo>
                  <a:pt x="86369" y="117039"/>
                </a:lnTo>
                <a:lnTo>
                  <a:pt x="86230" y="117039"/>
                </a:lnTo>
                <a:lnTo>
                  <a:pt x="86230" y="116292"/>
                </a:lnTo>
                <a:lnTo>
                  <a:pt x="86230" y="109152"/>
                </a:lnTo>
                <a:cubicBezTo>
                  <a:pt x="85838" y="112390"/>
                  <a:pt x="85242" y="115046"/>
                  <a:pt x="84492" y="116928"/>
                </a:cubicBezTo>
                <a:cubicBezTo>
                  <a:pt x="83692" y="118949"/>
                  <a:pt x="82753" y="120000"/>
                  <a:pt x="81780" y="120000"/>
                </a:cubicBezTo>
                <a:cubicBezTo>
                  <a:pt x="79406" y="120000"/>
                  <a:pt x="77384" y="115129"/>
                  <a:pt x="75929" y="105886"/>
                </a:cubicBezTo>
                <a:cubicBezTo>
                  <a:pt x="74578" y="97307"/>
                  <a:pt x="73838" y="85600"/>
                  <a:pt x="73838" y="72897"/>
                </a:cubicBezTo>
                <a:cubicBezTo>
                  <a:pt x="73838" y="59170"/>
                  <a:pt x="74662" y="47325"/>
                  <a:pt x="76227" y="38607"/>
                </a:cubicBezTo>
                <a:cubicBezTo>
                  <a:pt x="77692" y="30415"/>
                  <a:pt x="79664" y="25932"/>
                  <a:pt x="81780" y="25932"/>
                </a:cubicBezTo>
                <a:cubicBezTo>
                  <a:pt x="84417" y="25932"/>
                  <a:pt x="85714" y="32934"/>
                  <a:pt x="86230" y="36808"/>
                </a:cubicBezTo>
                <a:lnTo>
                  <a:pt x="86230" y="29641"/>
                </a:lnTo>
                <a:lnTo>
                  <a:pt x="86230" y="28893"/>
                </a:lnTo>
                <a:lnTo>
                  <a:pt x="86369" y="28893"/>
                </a:lnTo>
                <a:lnTo>
                  <a:pt x="91013" y="28893"/>
                </a:lnTo>
                <a:close/>
                <a:moveTo>
                  <a:pt x="86230" y="72897"/>
                </a:moveTo>
                <a:cubicBezTo>
                  <a:pt x="86230" y="58949"/>
                  <a:pt x="84328" y="51642"/>
                  <a:pt x="82450" y="51642"/>
                </a:cubicBezTo>
                <a:cubicBezTo>
                  <a:pt x="80985" y="51642"/>
                  <a:pt x="80116" y="55545"/>
                  <a:pt x="79644" y="58838"/>
                </a:cubicBezTo>
                <a:cubicBezTo>
                  <a:pt x="79078" y="62768"/>
                  <a:pt x="78755" y="67998"/>
                  <a:pt x="78755" y="73201"/>
                </a:cubicBezTo>
                <a:cubicBezTo>
                  <a:pt x="78755" y="80093"/>
                  <a:pt x="79664" y="94290"/>
                  <a:pt x="82480" y="94290"/>
                </a:cubicBezTo>
                <a:cubicBezTo>
                  <a:pt x="85232" y="94290"/>
                  <a:pt x="86230" y="81504"/>
                  <a:pt x="86230" y="72897"/>
                </a:cubicBezTo>
                <a:moveTo>
                  <a:pt x="117641" y="39908"/>
                </a:moveTo>
                <a:cubicBezTo>
                  <a:pt x="119161" y="48819"/>
                  <a:pt x="120000" y="60914"/>
                  <a:pt x="120000" y="73976"/>
                </a:cubicBezTo>
                <a:cubicBezTo>
                  <a:pt x="120000" y="77021"/>
                  <a:pt x="119960" y="78487"/>
                  <a:pt x="119911" y="80176"/>
                </a:cubicBezTo>
                <a:cubicBezTo>
                  <a:pt x="119906" y="80425"/>
                  <a:pt x="119896" y="80701"/>
                  <a:pt x="119886" y="80978"/>
                </a:cubicBezTo>
                <a:lnTo>
                  <a:pt x="119871" y="81615"/>
                </a:lnTo>
                <a:lnTo>
                  <a:pt x="119752" y="81615"/>
                </a:lnTo>
                <a:lnTo>
                  <a:pt x="108278" y="81615"/>
                </a:lnTo>
                <a:cubicBezTo>
                  <a:pt x="108596" y="90554"/>
                  <a:pt x="109972" y="96476"/>
                  <a:pt x="111755" y="96476"/>
                </a:cubicBezTo>
                <a:cubicBezTo>
                  <a:pt x="113086" y="96476"/>
                  <a:pt x="113801" y="93349"/>
                  <a:pt x="114472" y="88644"/>
                </a:cubicBezTo>
                <a:lnTo>
                  <a:pt x="114512" y="88367"/>
                </a:lnTo>
                <a:lnTo>
                  <a:pt x="114576" y="88367"/>
                </a:lnTo>
                <a:lnTo>
                  <a:pt x="119335" y="88367"/>
                </a:lnTo>
                <a:lnTo>
                  <a:pt x="119543" y="88367"/>
                </a:lnTo>
                <a:lnTo>
                  <a:pt x="119459" y="89419"/>
                </a:lnTo>
                <a:cubicBezTo>
                  <a:pt x="118714" y="98995"/>
                  <a:pt x="117601" y="106772"/>
                  <a:pt x="116250" y="111919"/>
                </a:cubicBezTo>
                <a:cubicBezTo>
                  <a:pt x="114954" y="117094"/>
                  <a:pt x="113399" y="119862"/>
                  <a:pt x="111755" y="119862"/>
                </a:cubicBezTo>
                <a:cubicBezTo>
                  <a:pt x="107141" y="119862"/>
                  <a:pt x="103391" y="98939"/>
                  <a:pt x="103391" y="73201"/>
                </a:cubicBezTo>
                <a:cubicBezTo>
                  <a:pt x="103391" y="61163"/>
                  <a:pt x="104240" y="49179"/>
                  <a:pt x="105725" y="40351"/>
                </a:cubicBezTo>
                <a:cubicBezTo>
                  <a:pt x="107285" y="31052"/>
                  <a:pt x="109396" y="25932"/>
                  <a:pt x="111666" y="25932"/>
                </a:cubicBezTo>
                <a:cubicBezTo>
                  <a:pt x="113975" y="25932"/>
                  <a:pt x="116096" y="30886"/>
                  <a:pt x="117641" y="39908"/>
                </a:cubicBezTo>
                <a:moveTo>
                  <a:pt x="115048" y="62602"/>
                </a:moveTo>
                <a:cubicBezTo>
                  <a:pt x="114556" y="52141"/>
                  <a:pt x="112724" y="49290"/>
                  <a:pt x="111696" y="49290"/>
                </a:cubicBezTo>
                <a:cubicBezTo>
                  <a:pt x="110667" y="49290"/>
                  <a:pt x="108835" y="52141"/>
                  <a:pt x="108343" y="62602"/>
                </a:cubicBezTo>
                <a:lnTo>
                  <a:pt x="115048" y="62602"/>
                </a:lnTo>
                <a:close/>
                <a:moveTo>
                  <a:pt x="34803" y="69908"/>
                </a:moveTo>
                <a:lnTo>
                  <a:pt x="34744" y="69465"/>
                </a:lnTo>
                <a:lnTo>
                  <a:pt x="29513" y="29198"/>
                </a:lnTo>
                <a:lnTo>
                  <a:pt x="29469" y="28893"/>
                </a:lnTo>
                <a:lnTo>
                  <a:pt x="29399" y="28893"/>
                </a:lnTo>
                <a:lnTo>
                  <a:pt x="27099" y="28893"/>
                </a:lnTo>
                <a:lnTo>
                  <a:pt x="23836" y="28893"/>
                </a:lnTo>
                <a:lnTo>
                  <a:pt x="23568" y="28893"/>
                </a:lnTo>
                <a:lnTo>
                  <a:pt x="23722" y="30111"/>
                </a:lnTo>
                <a:lnTo>
                  <a:pt x="28897" y="69936"/>
                </a:lnTo>
                <a:lnTo>
                  <a:pt x="23051" y="115849"/>
                </a:lnTo>
                <a:lnTo>
                  <a:pt x="22897" y="117039"/>
                </a:lnTo>
                <a:lnTo>
                  <a:pt x="23161" y="117039"/>
                </a:lnTo>
                <a:lnTo>
                  <a:pt x="27497" y="117039"/>
                </a:lnTo>
                <a:lnTo>
                  <a:pt x="28729" y="117039"/>
                </a:lnTo>
                <a:lnTo>
                  <a:pt x="28798" y="117039"/>
                </a:lnTo>
                <a:lnTo>
                  <a:pt x="28843" y="116735"/>
                </a:lnTo>
                <a:lnTo>
                  <a:pt x="34744" y="70379"/>
                </a:lnTo>
                <a:lnTo>
                  <a:pt x="34803" y="69908"/>
                </a:lnTo>
                <a:close/>
                <a:moveTo>
                  <a:pt x="102388" y="26043"/>
                </a:moveTo>
                <a:cubicBezTo>
                  <a:pt x="101638" y="26043"/>
                  <a:pt x="100927" y="26762"/>
                  <a:pt x="100247" y="28174"/>
                </a:cubicBezTo>
                <a:cubicBezTo>
                  <a:pt x="99571" y="29585"/>
                  <a:pt x="98970" y="31578"/>
                  <a:pt x="98439" y="34096"/>
                </a:cubicBezTo>
                <a:lnTo>
                  <a:pt x="98424" y="28893"/>
                </a:lnTo>
                <a:lnTo>
                  <a:pt x="93512" y="28893"/>
                </a:lnTo>
                <a:lnTo>
                  <a:pt x="93512" y="117039"/>
                </a:lnTo>
                <a:lnTo>
                  <a:pt x="93681" y="117039"/>
                </a:lnTo>
                <a:lnTo>
                  <a:pt x="94699" y="117039"/>
                </a:lnTo>
                <a:lnTo>
                  <a:pt x="98439" y="117039"/>
                </a:lnTo>
                <a:lnTo>
                  <a:pt x="98439" y="67915"/>
                </a:lnTo>
                <a:cubicBezTo>
                  <a:pt x="98439" y="65148"/>
                  <a:pt x="98558" y="62629"/>
                  <a:pt x="98796" y="60360"/>
                </a:cubicBezTo>
                <a:cubicBezTo>
                  <a:pt x="99035" y="58091"/>
                  <a:pt x="99358" y="56292"/>
                  <a:pt x="99765" y="54963"/>
                </a:cubicBezTo>
                <a:cubicBezTo>
                  <a:pt x="100172" y="53635"/>
                  <a:pt x="100624" y="52971"/>
                  <a:pt x="101121" y="52971"/>
                </a:cubicBezTo>
                <a:cubicBezTo>
                  <a:pt x="101513" y="52971"/>
                  <a:pt x="101891" y="53441"/>
                  <a:pt x="102263" y="54382"/>
                </a:cubicBezTo>
                <a:lnTo>
                  <a:pt x="104136" y="27482"/>
                </a:lnTo>
                <a:cubicBezTo>
                  <a:pt x="103545" y="26513"/>
                  <a:pt x="102959" y="26043"/>
                  <a:pt x="102388" y="26043"/>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3"/>
          <p:cNvSpPr/>
          <p:nvPr/>
        </p:nvSpPr>
        <p:spPr>
          <a:xfrm>
            <a:off x="9286938" y="454274"/>
            <a:ext cx="328503" cy="275725"/>
          </a:xfrm>
          <a:custGeom>
            <a:avLst/>
            <a:gdLst/>
            <a:ahLst/>
            <a:cxnLst/>
            <a:rect l="l" t="t" r="r" b="b"/>
            <a:pathLst>
              <a:path w="120001" h="120932" extrusionOk="0">
                <a:moveTo>
                  <a:pt x="120001" y="120931"/>
                </a:moveTo>
                <a:lnTo>
                  <a:pt x="106162" y="120931"/>
                </a:lnTo>
                <a:lnTo>
                  <a:pt x="92323" y="120931"/>
                </a:lnTo>
                <a:lnTo>
                  <a:pt x="81485" y="120931"/>
                </a:lnTo>
                <a:lnTo>
                  <a:pt x="65517" y="97210"/>
                </a:lnTo>
                <a:lnTo>
                  <a:pt x="84775" y="68547"/>
                </a:lnTo>
                <a:lnTo>
                  <a:pt x="120001" y="120931"/>
                </a:lnTo>
                <a:close/>
                <a:moveTo>
                  <a:pt x="119033" y="1"/>
                </a:moveTo>
                <a:lnTo>
                  <a:pt x="106162" y="1"/>
                </a:lnTo>
                <a:lnTo>
                  <a:pt x="106162" y="1"/>
                </a:lnTo>
                <a:lnTo>
                  <a:pt x="106162" y="1"/>
                </a:lnTo>
                <a:lnTo>
                  <a:pt x="106162" y="1"/>
                </a:lnTo>
                <a:lnTo>
                  <a:pt x="92323" y="1"/>
                </a:lnTo>
                <a:lnTo>
                  <a:pt x="92323" y="1"/>
                </a:lnTo>
                <a:lnTo>
                  <a:pt x="81485" y="1"/>
                </a:lnTo>
                <a:lnTo>
                  <a:pt x="65517" y="23780"/>
                </a:lnTo>
                <a:lnTo>
                  <a:pt x="84775" y="52443"/>
                </a:lnTo>
                <a:lnTo>
                  <a:pt x="84775" y="52443"/>
                </a:lnTo>
                <a:lnTo>
                  <a:pt x="120001" y="1"/>
                </a:lnTo>
                <a:lnTo>
                  <a:pt x="119033" y="1"/>
                </a:lnTo>
                <a:close/>
                <a:moveTo>
                  <a:pt x="58646" y="29594"/>
                </a:moveTo>
                <a:lnTo>
                  <a:pt x="38759" y="1"/>
                </a:lnTo>
                <a:lnTo>
                  <a:pt x="1" y="1"/>
                </a:lnTo>
                <a:lnTo>
                  <a:pt x="1" y="1"/>
                </a:lnTo>
                <a:lnTo>
                  <a:pt x="19936" y="29594"/>
                </a:lnTo>
                <a:lnTo>
                  <a:pt x="40646" y="60466"/>
                </a:lnTo>
                <a:lnTo>
                  <a:pt x="19936" y="91338"/>
                </a:lnTo>
                <a:lnTo>
                  <a:pt x="1" y="120931"/>
                </a:lnTo>
                <a:lnTo>
                  <a:pt x="37791" y="120931"/>
                </a:lnTo>
                <a:lnTo>
                  <a:pt x="38759" y="120931"/>
                </a:lnTo>
                <a:lnTo>
                  <a:pt x="58646" y="91338"/>
                </a:lnTo>
                <a:lnTo>
                  <a:pt x="79404" y="60466"/>
                </a:lnTo>
                <a:lnTo>
                  <a:pt x="58646" y="29594"/>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172">
          <p15:clr>
            <a:srgbClr val="FBAE40"/>
          </p15:clr>
        </p15:guide>
        <p15:guide id="2" pos="2561">
          <p15:clr>
            <a:srgbClr val="FBAE40"/>
          </p15:clr>
        </p15:guide>
        <p15:guide id="3" pos="51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mal picture, content">
  <p:cSld name="Smal picture, content">
    <p:spTree>
      <p:nvGrpSpPr>
        <p:cNvPr id="1" name="Shape 725"/>
        <p:cNvGrpSpPr/>
        <p:nvPr/>
      </p:nvGrpSpPr>
      <p:grpSpPr>
        <a:xfrm>
          <a:off x="0" y="0"/>
          <a:ext cx="0" cy="0"/>
          <a:chOff x="0" y="0"/>
          <a:chExt cx="0" cy="0"/>
        </a:xfrm>
      </p:grpSpPr>
      <p:sp>
        <p:nvSpPr>
          <p:cNvPr id="726" name="Google Shape;726;p84"/>
          <p:cNvSpPr/>
          <p:nvPr/>
        </p:nvSpPr>
        <p:spPr>
          <a:xfrm>
            <a:off x="4065588" y="3431767"/>
            <a:ext cx="8126400" cy="3426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11000"/>
              </a:lnSpc>
              <a:spcBef>
                <a:spcPts val="0"/>
              </a:spcBef>
              <a:spcAft>
                <a:spcPts val="0"/>
              </a:spcAft>
              <a:buClr>
                <a:schemeClr val="dk1"/>
              </a:buClr>
              <a:buSzPts val="1900"/>
              <a:buFont typeface="Arial"/>
              <a:buNone/>
            </a:pPr>
            <a:endParaRPr sz="1900">
              <a:solidFill>
                <a:schemeClr val="lt1"/>
              </a:solidFill>
              <a:latin typeface="Urbanist"/>
              <a:ea typeface="Urbanist"/>
              <a:cs typeface="Urbanist"/>
              <a:sym typeface="Urbanist"/>
            </a:endParaRPr>
          </a:p>
        </p:txBody>
      </p:sp>
      <p:sp>
        <p:nvSpPr>
          <p:cNvPr id="727" name="Google Shape;727;p84"/>
          <p:cNvSpPr txBox="1">
            <a:spLocks noGrp="1"/>
          </p:cNvSpPr>
          <p:nvPr>
            <p:ph type="title"/>
          </p:nvPr>
        </p:nvSpPr>
        <p:spPr>
          <a:xfrm>
            <a:off x="5211192" y="681626"/>
            <a:ext cx="62601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3100"/>
              <a:buFont typeface="Urbanist"/>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28" name="Google Shape;728;p84"/>
          <p:cNvSpPr>
            <a:spLocks noGrp="1"/>
          </p:cNvSpPr>
          <p:nvPr>
            <p:ph type="pic" idx="2"/>
          </p:nvPr>
        </p:nvSpPr>
        <p:spPr>
          <a:xfrm>
            <a:off x="0" y="0"/>
            <a:ext cx="4064400" cy="6858000"/>
          </a:xfrm>
          <a:prstGeom prst="rect">
            <a:avLst/>
          </a:prstGeom>
          <a:solidFill>
            <a:srgbClr val="D8D8D8"/>
          </a:solidFill>
          <a:ln>
            <a:noFill/>
          </a:ln>
        </p:spPr>
      </p:sp>
      <p:sp>
        <p:nvSpPr>
          <p:cNvPr id="729" name="Google Shape;729;p84"/>
          <p:cNvSpPr txBox="1">
            <a:spLocks noGrp="1"/>
          </p:cNvSpPr>
          <p:nvPr>
            <p:ph type="body" idx="1"/>
          </p:nvPr>
        </p:nvSpPr>
        <p:spPr>
          <a:xfrm>
            <a:off x="4800599" y="1746000"/>
            <a:ext cx="6670800" cy="14400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lvl1pPr>
            <a:lvl2pPr marL="914400" lvl="1" indent="-228600" algn="l">
              <a:lnSpc>
                <a:spcPct val="111000"/>
              </a:lnSpc>
              <a:spcBef>
                <a:spcPts val="1200"/>
              </a:spcBef>
              <a:spcAft>
                <a:spcPts val="0"/>
              </a:spcAft>
              <a:buClr>
                <a:schemeClr val="dk1"/>
              </a:buClr>
              <a:buSzPts val="1900"/>
              <a:buNone/>
              <a:defRPr/>
            </a:lvl2pPr>
            <a:lvl3pPr marL="1371600" lvl="2" indent="-387350" algn="l">
              <a:lnSpc>
                <a:spcPct val="111000"/>
              </a:lnSpc>
              <a:spcBef>
                <a:spcPts val="1200"/>
              </a:spcBef>
              <a:spcAft>
                <a:spcPts val="0"/>
              </a:spcAft>
              <a:buSzPts val="2500"/>
              <a:buChar char="›"/>
              <a:defRPr/>
            </a:lvl3pPr>
            <a:lvl4pPr marL="1828800" lvl="3" indent="-387350" algn="l">
              <a:lnSpc>
                <a:spcPct val="111000"/>
              </a:lnSpc>
              <a:spcBef>
                <a:spcPts val="0"/>
              </a:spcBef>
              <a:spcAft>
                <a:spcPts val="0"/>
              </a:spcAft>
              <a:buSzPts val="2500"/>
              <a:buChar char="›"/>
              <a:defRPr/>
            </a:lvl4pPr>
            <a:lvl5pPr marL="2286000" lvl="4" indent="-228600" algn="l">
              <a:lnSpc>
                <a:spcPct val="110000"/>
              </a:lnSpc>
              <a:spcBef>
                <a:spcPts val="900"/>
              </a:spcBef>
              <a:spcAft>
                <a:spcPts val="0"/>
              </a:spcAft>
              <a:buClr>
                <a:schemeClr val="dk1"/>
              </a:buClr>
              <a:buSzPts val="1900"/>
              <a:buNone/>
              <a:defRPr/>
            </a:lvl5pPr>
            <a:lvl6pPr marL="2743200" lvl="5" indent="-228600" algn="l">
              <a:lnSpc>
                <a:spcPct val="110000"/>
              </a:lnSpc>
              <a:spcBef>
                <a:spcPts val="900"/>
              </a:spcBef>
              <a:spcAft>
                <a:spcPts val="0"/>
              </a:spcAft>
              <a:buClr>
                <a:schemeClr val="dk1"/>
              </a:buClr>
              <a:buSzPts val="1900"/>
              <a:buNone/>
              <a:defRPr/>
            </a:lvl6pPr>
            <a:lvl7pPr marL="3200400" lvl="6" indent="-387350" algn="l">
              <a:lnSpc>
                <a:spcPct val="110000"/>
              </a:lnSpc>
              <a:spcBef>
                <a:spcPts val="900"/>
              </a:spcBef>
              <a:spcAft>
                <a:spcPts val="0"/>
              </a:spcAft>
              <a:buSzPts val="2500"/>
              <a:buChar char="›"/>
              <a:defRPr/>
            </a:lvl7pPr>
            <a:lvl8pPr marL="3657600" lvl="7" indent="-387350" algn="l">
              <a:lnSpc>
                <a:spcPct val="110000"/>
              </a:lnSpc>
              <a:spcBef>
                <a:spcPts val="0"/>
              </a:spcBef>
              <a:spcAft>
                <a:spcPts val="0"/>
              </a:spcAft>
              <a:buSzPts val="2500"/>
              <a:buChar char="›"/>
              <a:defRPr/>
            </a:lvl8pPr>
            <a:lvl9pPr marL="4114800" lvl="8" indent="-228600" algn="l">
              <a:lnSpc>
                <a:spcPct val="100000"/>
              </a:lnSpc>
              <a:spcBef>
                <a:spcPts val="0"/>
              </a:spcBef>
              <a:spcAft>
                <a:spcPts val="0"/>
              </a:spcAft>
              <a:buClr>
                <a:schemeClr val="dk1"/>
              </a:buClr>
              <a:buSzPts val="1900"/>
              <a:buNone/>
              <a:defRPr/>
            </a:lvl9pPr>
          </a:lstStyle>
          <a:p>
            <a:endParaRPr/>
          </a:p>
        </p:txBody>
      </p:sp>
      <p:sp>
        <p:nvSpPr>
          <p:cNvPr id="730" name="Google Shape;730;p84"/>
          <p:cNvSpPr txBox="1">
            <a:spLocks noGrp="1"/>
          </p:cNvSpPr>
          <p:nvPr>
            <p:ph type="body" idx="3"/>
          </p:nvPr>
        </p:nvSpPr>
        <p:spPr>
          <a:xfrm>
            <a:off x="6847928" y="4768183"/>
            <a:ext cx="4623300" cy="13707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1200"/>
              </a:spcBef>
              <a:spcAft>
                <a:spcPts val="0"/>
              </a:spcAft>
              <a:buClr>
                <a:schemeClr val="dk1"/>
              </a:buClr>
              <a:buSzPts val="1900"/>
              <a:buNone/>
              <a:defRPr>
                <a:solidFill>
                  <a:schemeClr val="dk1"/>
                </a:solidFill>
              </a:defRPr>
            </a:lvl1pPr>
            <a:lvl2pPr marL="914400" lvl="1" indent="-228600" algn="l">
              <a:lnSpc>
                <a:spcPct val="111000"/>
              </a:lnSpc>
              <a:spcBef>
                <a:spcPts val="1200"/>
              </a:spcBef>
              <a:spcAft>
                <a:spcPts val="0"/>
              </a:spcAft>
              <a:buClr>
                <a:schemeClr val="dk1"/>
              </a:buClr>
              <a:buSzPts val="1900"/>
              <a:buNone/>
              <a:defRPr>
                <a:solidFill>
                  <a:schemeClr val="dk1"/>
                </a:solidFill>
              </a:defRPr>
            </a:lvl2pPr>
            <a:lvl3pPr marL="1371600" lvl="2" indent="-387350" algn="l">
              <a:lnSpc>
                <a:spcPct val="111000"/>
              </a:lnSpc>
              <a:spcBef>
                <a:spcPts val="1200"/>
              </a:spcBef>
              <a:spcAft>
                <a:spcPts val="0"/>
              </a:spcAft>
              <a:buClr>
                <a:schemeClr val="lt1"/>
              </a:buClr>
              <a:buSzPts val="2500"/>
              <a:buChar char="›"/>
              <a:defRPr>
                <a:solidFill>
                  <a:schemeClr val="dk1"/>
                </a:solidFill>
              </a:defRPr>
            </a:lvl3pPr>
            <a:lvl4pPr marL="1828800" lvl="3" indent="-387350" algn="l">
              <a:lnSpc>
                <a:spcPct val="111000"/>
              </a:lnSpc>
              <a:spcBef>
                <a:spcPts val="0"/>
              </a:spcBef>
              <a:spcAft>
                <a:spcPts val="0"/>
              </a:spcAft>
              <a:buClr>
                <a:schemeClr val="lt1"/>
              </a:buClr>
              <a:buSzPts val="2500"/>
              <a:buChar char="›"/>
              <a:defRPr>
                <a:solidFill>
                  <a:schemeClr val="dk1"/>
                </a:solidFill>
              </a:defRPr>
            </a:lvl4pPr>
            <a:lvl5pPr marL="2286000" lvl="4" indent="-228600" algn="l">
              <a:lnSpc>
                <a:spcPct val="110000"/>
              </a:lnSpc>
              <a:spcBef>
                <a:spcPts val="900"/>
              </a:spcBef>
              <a:spcAft>
                <a:spcPts val="0"/>
              </a:spcAft>
              <a:buClr>
                <a:schemeClr val="dk1"/>
              </a:buClr>
              <a:buSzPts val="1500"/>
              <a:buNone/>
              <a:defRPr>
                <a:solidFill>
                  <a:schemeClr val="dk1"/>
                </a:solidFill>
              </a:defRPr>
            </a:lvl5pPr>
            <a:lvl6pPr marL="2743200" lvl="5" indent="-228600" algn="l">
              <a:lnSpc>
                <a:spcPct val="110000"/>
              </a:lnSpc>
              <a:spcBef>
                <a:spcPts val="900"/>
              </a:spcBef>
              <a:spcAft>
                <a:spcPts val="0"/>
              </a:spcAft>
              <a:buClr>
                <a:schemeClr val="dk1"/>
              </a:buClr>
              <a:buSzPts val="1500"/>
              <a:buNone/>
              <a:defRPr>
                <a:solidFill>
                  <a:schemeClr val="dk1"/>
                </a:solidFill>
              </a:defRPr>
            </a:lvl6pPr>
            <a:lvl7pPr marL="3200400" lvl="6" indent="-355600" algn="l">
              <a:lnSpc>
                <a:spcPct val="110000"/>
              </a:lnSpc>
              <a:spcBef>
                <a:spcPts val="900"/>
              </a:spcBef>
              <a:spcAft>
                <a:spcPts val="0"/>
              </a:spcAft>
              <a:buClr>
                <a:schemeClr val="lt1"/>
              </a:buClr>
              <a:buSzPts val="2000"/>
              <a:buChar char="›"/>
              <a:defRPr>
                <a:solidFill>
                  <a:schemeClr val="dk1"/>
                </a:solidFill>
              </a:defRPr>
            </a:lvl7pPr>
            <a:lvl8pPr marL="3657600" lvl="7" indent="-355600" algn="l">
              <a:lnSpc>
                <a:spcPct val="110000"/>
              </a:lnSpc>
              <a:spcBef>
                <a:spcPts val="0"/>
              </a:spcBef>
              <a:spcAft>
                <a:spcPts val="0"/>
              </a:spcAft>
              <a:buClr>
                <a:schemeClr val="lt1"/>
              </a:buClr>
              <a:buSzPts val="2000"/>
              <a:buChar char="›"/>
              <a:defRPr>
                <a:solidFill>
                  <a:schemeClr val="dk1"/>
                </a:solidFill>
              </a:defRPr>
            </a:lvl8pPr>
            <a:lvl9pPr marL="4114800" lvl="8" indent="-228600" algn="l">
              <a:lnSpc>
                <a:spcPct val="100000"/>
              </a:lnSpc>
              <a:spcBef>
                <a:spcPts val="0"/>
              </a:spcBef>
              <a:spcAft>
                <a:spcPts val="0"/>
              </a:spcAft>
              <a:buClr>
                <a:schemeClr val="dk1"/>
              </a:buClr>
              <a:buSzPts val="1200"/>
              <a:buNone/>
              <a:defRPr>
                <a:solidFill>
                  <a:schemeClr val="dk1"/>
                </a:solidFill>
              </a:defRPr>
            </a:lvl9pPr>
          </a:lstStyle>
          <a:p>
            <a:endParaRPr/>
          </a:p>
        </p:txBody>
      </p:sp>
      <p:sp>
        <p:nvSpPr>
          <p:cNvPr id="731" name="Google Shape;731;p84"/>
          <p:cNvSpPr txBox="1">
            <a:spLocks noGrp="1"/>
          </p:cNvSpPr>
          <p:nvPr>
            <p:ph type="ftr" idx="11"/>
          </p:nvPr>
        </p:nvSpPr>
        <p:spPr>
          <a:xfrm>
            <a:off x="720001" y="6387303"/>
            <a:ext cx="31152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32" name="Google Shape;732;p84"/>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1pPr>
            <a:lvl2pPr marL="0" lvl="1"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2pPr>
            <a:lvl3pPr marL="0" lvl="2"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3pPr>
            <a:lvl4pPr marL="0" lvl="3"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4pPr>
            <a:lvl5pPr marL="0" lvl="4"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5pPr>
            <a:lvl6pPr marL="0" lvl="5"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6pPr>
            <a:lvl7pPr marL="0" lvl="6"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7pPr>
            <a:lvl8pPr marL="0" lvl="7"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8pPr>
            <a:lvl9pPr marL="0" lvl="8" indent="0" algn="r">
              <a:lnSpc>
                <a:spcPct val="111000"/>
              </a:lnSpc>
              <a:spcBef>
                <a:spcPts val="0"/>
              </a:spcBef>
              <a:buClr>
                <a:schemeClr val="dk1"/>
              </a:buClr>
              <a:buSzPts val="1100"/>
              <a:buNone/>
              <a:defRPr sz="1100">
                <a:solidFill>
                  <a:schemeClr val="dk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pic>
        <p:nvPicPr>
          <p:cNvPr id="733" name="Google Shape;733;p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596" cy="83655"/>
          </a:xfrm>
          <a:prstGeom prst="rect">
            <a:avLst/>
          </a:prstGeom>
          <a:noFill/>
          <a:ln>
            <a:noFill/>
          </a:ln>
        </p:spPr>
      </p:pic>
      <p:pic>
        <p:nvPicPr>
          <p:cNvPr id="734" name="Google Shape;734;p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02400" y="720000"/>
            <a:ext cx="323592" cy="270002"/>
          </a:xfrm>
          <a:prstGeom prst="rect">
            <a:avLst/>
          </a:prstGeom>
          <a:noFill/>
          <a:ln>
            <a:noFill/>
          </a:ln>
        </p:spPr>
      </p:pic>
    </p:spTree>
  </p:cSld>
  <p:clrMapOvr>
    <a:masterClrMapping/>
  </p:clrMapOvr>
  <p:extLst>
    <p:ext uri="{DCECCB84-F9BA-43D5-87BE-67443E8EF086}">
      <p15:sldGuideLst xmlns:p15="http://schemas.microsoft.com/office/powerpoint/2012/main">
        <p15:guide id="1" pos="839">
          <p15:clr>
            <a:srgbClr val="FBAE40"/>
          </p15:clr>
        </p15:guide>
        <p15:guide id="2" orient="horz" pos="436">
          <p15:clr>
            <a:srgbClr val="FBAE40"/>
          </p15:clr>
        </p15:guide>
        <p15:guide id="3" orient="horz" pos="1098">
          <p15:clr>
            <a:srgbClr val="FBAE40"/>
          </p15:clr>
        </p15:guide>
        <p15:guide id="4" pos="3024">
          <p15:clr>
            <a:srgbClr val="FBAE40"/>
          </p15:clr>
        </p15:guide>
        <p15:guide id="5" pos="256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tatement 1">
  <p:cSld name="Statement 1">
    <p:bg>
      <p:bgPr>
        <a:solidFill>
          <a:schemeClr val="dk2"/>
        </a:solidFill>
        <a:effectLst/>
      </p:bgPr>
    </p:bg>
    <p:spTree>
      <p:nvGrpSpPr>
        <p:cNvPr id="1" name="Shape 735"/>
        <p:cNvGrpSpPr/>
        <p:nvPr/>
      </p:nvGrpSpPr>
      <p:grpSpPr>
        <a:xfrm>
          <a:off x="0" y="0"/>
          <a:ext cx="0" cy="0"/>
          <a:chOff x="0" y="0"/>
          <a:chExt cx="0" cy="0"/>
        </a:xfrm>
      </p:grpSpPr>
      <p:sp>
        <p:nvSpPr>
          <p:cNvPr id="736" name="Google Shape;736;p85"/>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
        <p:nvSpPr>
          <p:cNvPr id="737" name="Google Shape;737;p85"/>
          <p:cNvSpPr txBox="1">
            <a:spLocks noGrp="1"/>
          </p:cNvSpPr>
          <p:nvPr>
            <p:ph type="body" idx="1"/>
          </p:nvPr>
        </p:nvSpPr>
        <p:spPr>
          <a:xfrm>
            <a:off x="1331913" y="719139"/>
            <a:ext cx="10139700" cy="5420100"/>
          </a:xfrm>
          <a:prstGeom prst="rect">
            <a:avLst/>
          </a:prstGeom>
          <a:noFill/>
          <a:ln>
            <a:noFill/>
          </a:ln>
        </p:spPr>
        <p:txBody>
          <a:bodyPr spcFirstLastPara="1" wrap="square" lIns="0" tIns="0" rIns="0" bIns="0" anchor="ctr" anchorCtr="0">
            <a:noAutofit/>
          </a:bodyPr>
          <a:lstStyle>
            <a:lvl1pPr marL="457200" lvl="0" indent="-228600" algn="l">
              <a:lnSpc>
                <a:spcPct val="92000"/>
              </a:lnSpc>
              <a:spcBef>
                <a:spcPts val="0"/>
              </a:spcBef>
              <a:spcAft>
                <a:spcPts val="0"/>
              </a:spcAft>
              <a:buClr>
                <a:schemeClr val="lt1"/>
              </a:buClr>
              <a:buSzPts val="10000"/>
              <a:buNone/>
              <a:defRPr sz="10000">
                <a:solidFill>
                  <a:schemeClr val="lt1"/>
                </a:solidFill>
                <a:latin typeface="Urbanist"/>
                <a:ea typeface="Urbanist"/>
                <a:cs typeface="Urbanist"/>
                <a:sym typeface="Urbanist"/>
              </a:defRPr>
            </a:lvl1pPr>
            <a:lvl2pPr marL="914400" lvl="1" indent="-228600" algn="l">
              <a:lnSpc>
                <a:spcPct val="92000"/>
              </a:lnSpc>
              <a:spcBef>
                <a:spcPts val="0"/>
              </a:spcBef>
              <a:spcAft>
                <a:spcPts val="0"/>
              </a:spcAft>
              <a:buClr>
                <a:schemeClr val="lt1"/>
              </a:buClr>
              <a:buSzPts val="10000"/>
              <a:buNone/>
              <a:defRPr sz="10000" b="1">
                <a:solidFill>
                  <a:schemeClr val="lt1"/>
                </a:solidFill>
                <a:latin typeface="Urbanist"/>
                <a:ea typeface="Urbanist"/>
                <a:cs typeface="Urbanist"/>
                <a:sym typeface="Urbanist"/>
              </a:defRPr>
            </a:lvl2pPr>
            <a:lvl3pPr marL="1371600" lvl="2" indent="-228600" algn="l">
              <a:lnSpc>
                <a:spcPct val="92000"/>
              </a:lnSpc>
              <a:spcBef>
                <a:spcPts val="0"/>
              </a:spcBef>
              <a:spcAft>
                <a:spcPts val="0"/>
              </a:spcAft>
              <a:buSzPts val="14300"/>
              <a:buNone/>
              <a:defRPr sz="10000">
                <a:solidFill>
                  <a:schemeClr val="lt1"/>
                </a:solidFill>
                <a:latin typeface="Urbanist"/>
                <a:ea typeface="Urbanist"/>
                <a:cs typeface="Urbanist"/>
                <a:sym typeface="Urbanist"/>
              </a:defRPr>
            </a:lvl3pPr>
            <a:lvl4pPr marL="1828800" lvl="3" indent="-228600" algn="l">
              <a:lnSpc>
                <a:spcPct val="92000"/>
              </a:lnSpc>
              <a:spcBef>
                <a:spcPts val="0"/>
              </a:spcBef>
              <a:spcAft>
                <a:spcPts val="0"/>
              </a:spcAft>
              <a:buSzPts val="14300"/>
              <a:buNone/>
              <a:defRPr sz="10000" b="1">
                <a:solidFill>
                  <a:schemeClr val="lt1"/>
                </a:solidFill>
                <a:latin typeface="Urbanist"/>
                <a:ea typeface="Urbanist"/>
                <a:cs typeface="Urbanist"/>
                <a:sym typeface="Urbanist"/>
              </a:defRPr>
            </a:lvl4pPr>
            <a:lvl5pPr marL="2286000" lvl="4" indent="-228600" algn="l">
              <a:lnSpc>
                <a:spcPct val="92000"/>
              </a:lnSpc>
              <a:spcBef>
                <a:spcPts val="0"/>
              </a:spcBef>
              <a:spcAft>
                <a:spcPts val="0"/>
              </a:spcAft>
              <a:buClr>
                <a:schemeClr val="lt1"/>
              </a:buClr>
              <a:buSzPts val="10000"/>
              <a:buNone/>
              <a:defRPr sz="10000">
                <a:solidFill>
                  <a:schemeClr val="lt1"/>
                </a:solidFill>
                <a:latin typeface="Urbanist"/>
                <a:ea typeface="Urbanist"/>
                <a:cs typeface="Urbanist"/>
                <a:sym typeface="Urbanist"/>
              </a:defRPr>
            </a:lvl5pPr>
            <a:lvl6pPr marL="2743200" lvl="5" indent="-228600" algn="l">
              <a:lnSpc>
                <a:spcPct val="92000"/>
              </a:lnSpc>
              <a:spcBef>
                <a:spcPts val="0"/>
              </a:spcBef>
              <a:spcAft>
                <a:spcPts val="0"/>
              </a:spcAft>
              <a:buClr>
                <a:schemeClr val="lt1"/>
              </a:buClr>
              <a:buSzPts val="10000"/>
              <a:buNone/>
              <a:defRPr sz="10000" b="1">
                <a:solidFill>
                  <a:schemeClr val="lt1"/>
                </a:solidFill>
                <a:latin typeface="Urbanist"/>
                <a:ea typeface="Urbanist"/>
                <a:cs typeface="Urbanist"/>
                <a:sym typeface="Urbanist"/>
              </a:defRPr>
            </a:lvl6pPr>
            <a:lvl7pPr marL="3200400" lvl="6" indent="-228600" algn="l">
              <a:lnSpc>
                <a:spcPct val="92000"/>
              </a:lnSpc>
              <a:spcBef>
                <a:spcPts val="0"/>
              </a:spcBef>
              <a:spcAft>
                <a:spcPts val="0"/>
              </a:spcAft>
              <a:buSzPts val="14300"/>
              <a:buNone/>
              <a:defRPr sz="10000">
                <a:solidFill>
                  <a:schemeClr val="lt1"/>
                </a:solidFill>
                <a:latin typeface="Urbanist"/>
                <a:ea typeface="Urbanist"/>
                <a:cs typeface="Urbanist"/>
                <a:sym typeface="Urbanist"/>
              </a:defRPr>
            </a:lvl7pPr>
            <a:lvl8pPr marL="3657600" lvl="7" indent="-228600" algn="l">
              <a:lnSpc>
                <a:spcPct val="92000"/>
              </a:lnSpc>
              <a:spcBef>
                <a:spcPts val="0"/>
              </a:spcBef>
              <a:spcAft>
                <a:spcPts val="0"/>
              </a:spcAft>
              <a:buSzPts val="14300"/>
              <a:buFont typeface="Arial"/>
              <a:buNone/>
              <a:defRPr sz="10000" b="1">
                <a:solidFill>
                  <a:schemeClr val="lt1"/>
                </a:solidFill>
                <a:latin typeface="Urbanist"/>
                <a:ea typeface="Urbanist"/>
                <a:cs typeface="Urbanist"/>
                <a:sym typeface="Urbanist"/>
              </a:defRPr>
            </a:lvl8pPr>
            <a:lvl9pPr marL="4114800" lvl="8" indent="-228600" algn="l">
              <a:lnSpc>
                <a:spcPct val="92000"/>
              </a:lnSpc>
              <a:spcBef>
                <a:spcPts val="0"/>
              </a:spcBef>
              <a:spcAft>
                <a:spcPts val="0"/>
              </a:spcAft>
              <a:buClr>
                <a:schemeClr val="lt1"/>
              </a:buClr>
              <a:buSzPts val="10000"/>
              <a:buNone/>
              <a:defRPr sz="10000">
                <a:solidFill>
                  <a:schemeClr val="lt1"/>
                </a:solidFill>
                <a:latin typeface="Urbanist"/>
                <a:ea typeface="Urbanist"/>
                <a:cs typeface="Urbanist"/>
                <a:sym typeface="Urbanist"/>
              </a:defRPr>
            </a:lvl9pPr>
          </a:lstStyle>
          <a:p>
            <a:endParaRPr/>
          </a:p>
        </p:txBody>
      </p:sp>
      <p:pic>
        <p:nvPicPr>
          <p:cNvPr id="738" name="Google Shape;738;p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596" cy="83655"/>
          </a:xfrm>
          <a:prstGeom prst="rect">
            <a:avLst/>
          </a:prstGeom>
          <a:noFill/>
          <a:ln>
            <a:noFill/>
          </a:ln>
        </p:spPr>
      </p:pic>
    </p:spTree>
  </p:cSld>
  <p:clrMapOvr>
    <a:masterClrMapping/>
  </p:clrMapOvr>
  <p:extLst>
    <p:ext uri="{DCECCB84-F9BA-43D5-87BE-67443E8EF086}">
      <p15:sldGuideLst xmlns:p15="http://schemas.microsoft.com/office/powerpoint/2012/main">
        <p15:guide id="1" pos="83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tatement 2">
  <p:cSld name="Statement 2">
    <p:spTree>
      <p:nvGrpSpPr>
        <p:cNvPr id="1" name="Shape 739"/>
        <p:cNvGrpSpPr/>
        <p:nvPr/>
      </p:nvGrpSpPr>
      <p:grpSpPr>
        <a:xfrm>
          <a:off x="0" y="0"/>
          <a:ext cx="0" cy="0"/>
          <a:chOff x="0" y="0"/>
          <a:chExt cx="0" cy="0"/>
        </a:xfrm>
      </p:grpSpPr>
      <p:sp>
        <p:nvSpPr>
          <p:cNvPr id="740" name="Google Shape;740;p86"/>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741" name="Google Shape;741;p8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70" y="6403316"/>
            <a:ext cx="560066" cy="100671"/>
          </a:xfrm>
          <a:prstGeom prst="rect">
            <a:avLst/>
          </a:prstGeom>
          <a:noFill/>
          <a:ln>
            <a:noFill/>
          </a:ln>
        </p:spPr>
      </p:pic>
      <p:pic>
        <p:nvPicPr>
          <p:cNvPr id="742" name="Google Shape;742;p8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9138" y="719139"/>
            <a:ext cx="476445" cy="271679"/>
          </a:xfrm>
          <a:prstGeom prst="rect">
            <a:avLst/>
          </a:prstGeom>
          <a:noFill/>
          <a:ln>
            <a:noFill/>
          </a:ln>
        </p:spPr>
      </p:pic>
      <p:sp>
        <p:nvSpPr>
          <p:cNvPr id="743" name="Google Shape;743;p86"/>
          <p:cNvSpPr txBox="1">
            <a:spLocks noGrp="1"/>
          </p:cNvSpPr>
          <p:nvPr>
            <p:ph type="body" idx="1"/>
          </p:nvPr>
        </p:nvSpPr>
        <p:spPr>
          <a:xfrm>
            <a:off x="1331913" y="719139"/>
            <a:ext cx="10139700" cy="5420100"/>
          </a:xfrm>
          <a:prstGeom prst="rect">
            <a:avLst/>
          </a:prstGeom>
          <a:noFill/>
          <a:ln>
            <a:noFill/>
          </a:ln>
        </p:spPr>
        <p:txBody>
          <a:bodyPr spcFirstLastPara="1" wrap="square" lIns="0" tIns="0" rIns="0" bIns="0" anchor="ctr" anchorCtr="0">
            <a:noAutofit/>
          </a:bodyPr>
          <a:lstStyle>
            <a:lvl1pPr marL="457200" lvl="0" indent="-228600" algn="l">
              <a:lnSpc>
                <a:spcPct val="92000"/>
              </a:lnSpc>
              <a:spcBef>
                <a:spcPts val="0"/>
              </a:spcBef>
              <a:spcAft>
                <a:spcPts val="0"/>
              </a:spcAft>
              <a:buClr>
                <a:srgbClr val="FF0000"/>
              </a:buClr>
              <a:buSzPts val="10000"/>
              <a:buNone/>
              <a:defRPr sz="10000">
                <a:solidFill>
                  <a:srgbClr val="FF0000"/>
                </a:solidFill>
                <a:latin typeface="Urbanist"/>
                <a:ea typeface="Urbanist"/>
                <a:cs typeface="Urbanist"/>
                <a:sym typeface="Urbanist"/>
              </a:defRPr>
            </a:lvl1pPr>
            <a:lvl2pPr marL="914400" lvl="1" indent="-228600" algn="l">
              <a:lnSpc>
                <a:spcPct val="92000"/>
              </a:lnSpc>
              <a:spcBef>
                <a:spcPts val="0"/>
              </a:spcBef>
              <a:spcAft>
                <a:spcPts val="0"/>
              </a:spcAft>
              <a:buClr>
                <a:srgbClr val="FF0000"/>
              </a:buClr>
              <a:buSzPts val="10000"/>
              <a:buNone/>
              <a:defRPr sz="10000" b="1">
                <a:solidFill>
                  <a:srgbClr val="FF0000"/>
                </a:solidFill>
                <a:latin typeface="Urbanist"/>
                <a:ea typeface="Urbanist"/>
                <a:cs typeface="Urbanist"/>
                <a:sym typeface="Urbanist"/>
              </a:defRPr>
            </a:lvl2pPr>
            <a:lvl3pPr marL="1371600" lvl="2" indent="-228600" algn="l">
              <a:lnSpc>
                <a:spcPct val="92000"/>
              </a:lnSpc>
              <a:spcBef>
                <a:spcPts val="0"/>
              </a:spcBef>
              <a:spcAft>
                <a:spcPts val="0"/>
              </a:spcAft>
              <a:buSzPts val="14300"/>
              <a:buNone/>
              <a:defRPr sz="10000">
                <a:solidFill>
                  <a:srgbClr val="FF0000"/>
                </a:solidFill>
                <a:latin typeface="Urbanist"/>
                <a:ea typeface="Urbanist"/>
                <a:cs typeface="Urbanist"/>
                <a:sym typeface="Urbanist"/>
              </a:defRPr>
            </a:lvl3pPr>
            <a:lvl4pPr marL="1828800" lvl="3" indent="-228600" algn="l">
              <a:lnSpc>
                <a:spcPct val="92000"/>
              </a:lnSpc>
              <a:spcBef>
                <a:spcPts val="0"/>
              </a:spcBef>
              <a:spcAft>
                <a:spcPts val="0"/>
              </a:spcAft>
              <a:buSzPts val="14300"/>
              <a:buNone/>
              <a:defRPr sz="10000" b="1">
                <a:solidFill>
                  <a:srgbClr val="FF0000"/>
                </a:solidFill>
                <a:latin typeface="Urbanist"/>
                <a:ea typeface="Urbanist"/>
                <a:cs typeface="Urbanist"/>
                <a:sym typeface="Urbanist"/>
              </a:defRPr>
            </a:lvl4pPr>
            <a:lvl5pPr marL="2286000" lvl="4" indent="-228600" algn="l">
              <a:lnSpc>
                <a:spcPct val="92000"/>
              </a:lnSpc>
              <a:spcBef>
                <a:spcPts val="0"/>
              </a:spcBef>
              <a:spcAft>
                <a:spcPts val="0"/>
              </a:spcAft>
              <a:buClr>
                <a:srgbClr val="FF0000"/>
              </a:buClr>
              <a:buSzPts val="10000"/>
              <a:buNone/>
              <a:defRPr sz="10000">
                <a:solidFill>
                  <a:srgbClr val="FF0000"/>
                </a:solidFill>
                <a:latin typeface="Urbanist"/>
                <a:ea typeface="Urbanist"/>
                <a:cs typeface="Urbanist"/>
                <a:sym typeface="Urbanist"/>
              </a:defRPr>
            </a:lvl5pPr>
            <a:lvl6pPr marL="2743200" lvl="5" indent="-228600" algn="l">
              <a:lnSpc>
                <a:spcPct val="92000"/>
              </a:lnSpc>
              <a:spcBef>
                <a:spcPts val="0"/>
              </a:spcBef>
              <a:spcAft>
                <a:spcPts val="0"/>
              </a:spcAft>
              <a:buClr>
                <a:srgbClr val="FF0000"/>
              </a:buClr>
              <a:buSzPts val="10000"/>
              <a:buNone/>
              <a:defRPr sz="10000" b="1">
                <a:solidFill>
                  <a:srgbClr val="FF0000"/>
                </a:solidFill>
                <a:latin typeface="Urbanist"/>
                <a:ea typeface="Urbanist"/>
                <a:cs typeface="Urbanist"/>
                <a:sym typeface="Urbanist"/>
              </a:defRPr>
            </a:lvl6pPr>
            <a:lvl7pPr marL="3200400" lvl="6" indent="-228600" algn="l">
              <a:lnSpc>
                <a:spcPct val="92000"/>
              </a:lnSpc>
              <a:spcBef>
                <a:spcPts val="0"/>
              </a:spcBef>
              <a:spcAft>
                <a:spcPts val="0"/>
              </a:spcAft>
              <a:buSzPts val="14300"/>
              <a:buNone/>
              <a:defRPr sz="10000">
                <a:solidFill>
                  <a:srgbClr val="FF0000"/>
                </a:solidFill>
                <a:latin typeface="Urbanist"/>
                <a:ea typeface="Urbanist"/>
                <a:cs typeface="Urbanist"/>
                <a:sym typeface="Urbanist"/>
              </a:defRPr>
            </a:lvl7pPr>
            <a:lvl8pPr marL="3657600" lvl="7" indent="-228600" algn="l">
              <a:lnSpc>
                <a:spcPct val="92000"/>
              </a:lnSpc>
              <a:spcBef>
                <a:spcPts val="0"/>
              </a:spcBef>
              <a:spcAft>
                <a:spcPts val="0"/>
              </a:spcAft>
              <a:buSzPts val="14300"/>
              <a:buFont typeface="Arial"/>
              <a:buNone/>
              <a:defRPr sz="10000" b="1">
                <a:solidFill>
                  <a:srgbClr val="FF0000"/>
                </a:solidFill>
                <a:latin typeface="Urbanist"/>
                <a:ea typeface="Urbanist"/>
                <a:cs typeface="Urbanist"/>
                <a:sym typeface="Urbanist"/>
              </a:defRPr>
            </a:lvl8pPr>
            <a:lvl9pPr marL="4114800" lvl="8" indent="-228600" algn="l">
              <a:lnSpc>
                <a:spcPct val="92000"/>
              </a:lnSpc>
              <a:spcBef>
                <a:spcPts val="0"/>
              </a:spcBef>
              <a:spcAft>
                <a:spcPts val="0"/>
              </a:spcAft>
              <a:buClr>
                <a:srgbClr val="FF0000"/>
              </a:buClr>
              <a:buSzPts val="10000"/>
              <a:buNone/>
              <a:defRPr sz="10000">
                <a:solidFill>
                  <a:srgbClr val="FF0000"/>
                </a:solidFill>
                <a:latin typeface="Urbanist"/>
                <a:ea typeface="Urbanist"/>
                <a:cs typeface="Urbanist"/>
                <a:sym typeface="Urbanist"/>
              </a:defRPr>
            </a:lvl9pPr>
          </a:lstStyle>
          <a:p>
            <a:endParaRPr/>
          </a:p>
        </p:txBody>
      </p:sp>
      <p:pic>
        <p:nvPicPr>
          <p:cNvPr id="744" name="Google Shape;744;p8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pos="83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Final">
  <p:cSld name="Final">
    <p:bg>
      <p:bgPr>
        <a:solidFill>
          <a:schemeClr val="dk2"/>
        </a:solidFill>
        <a:effectLst/>
      </p:bgPr>
    </p:bg>
    <p:spTree>
      <p:nvGrpSpPr>
        <p:cNvPr id="1" name="Shape 745"/>
        <p:cNvGrpSpPr/>
        <p:nvPr/>
      </p:nvGrpSpPr>
      <p:grpSpPr>
        <a:xfrm>
          <a:off x="0" y="0"/>
          <a:ext cx="0" cy="0"/>
          <a:chOff x="0" y="0"/>
          <a:chExt cx="0" cy="0"/>
        </a:xfrm>
      </p:grpSpPr>
      <p:sp>
        <p:nvSpPr>
          <p:cNvPr id="746" name="Google Shape;746;p87"/>
          <p:cNvSpPr txBox="1">
            <a:spLocks noGrp="1"/>
          </p:cNvSpPr>
          <p:nvPr>
            <p:ph type="ctrTitle"/>
          </p:nvPr>
        </p:nvSpPr>
        <p:spPr>
          <a:xfrm>
            <a:off x="1265634" y="5548923"/>
            <a:ext cx="7227300" cy="718800"/>
          </a:xfrm>
          <a:prstGeom prst="rect">
            <a:avLst/>
          </a:prstGeom>
          <a:noFill/>
          <a:ln>
            <a:noFill/>
          </a:ln>
        </p:spPr>
        <p:txBody>
          <a:bodyPr spcFirstLastPara="1" wrap="square" lIns="0" tIns="0" rIns="0" bIns="0" anchor="b" anchorCtr="0">
            <a:noAutofit/>
          </a:bodyPr>
          <a:lstStyle>
            <a:lvl1pPr lvl="0" algn="l">
              <a:lnSpc>
                <a:spcPct val="88000"/>
              </a:lnSpc>
              <a:spcBef>
                <a:spcPts val="0"/>
              </a:spcBef>
              <a:spcAft>
                <a:spcPts val="0"/>
              </a:spcAft>
              <a:buClr>
                <a:schemeClr val="dk1"/>
              </a:buClr>
              <a:buSzPts val="4000"/>
              <a:buFont typeface="Urbanist"/>
              <a:buNone/>
              <a:defRPr sz="40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47" name="Google Shape;747;p8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43406" y="5808574"/>
            <a:ext cx="2350794" cy="350172"/>
          </a:xfrm>
          <a:prstGeom prst="rect">
            <a:avLst/>
          </a:prstGeom>
          <a:noFill/>
          <a:ln>
            <a:noFill/>
          </a:ln>
        </p:spPr>
      </p:pic>
      <p:pic>
        <p:nvPicPr>
          <p:cNvPr id="748" name="Google Shape;748;p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0000" y="5782746"/>
            <a:ext cx="431449" cy="3599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51">
          <p15:clr>
            <a:srgbClr val="FBAE40"/>
          </p15:clr>
        </p15:guide>
        <p15:guide id="2" orient="horz" pos="39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Final with address">
  <p:cSld name="Final with address">
    <p:bg>
      <p:bgPr>
        <a:solidFill>
          <a:schemeClr val="dk2"/>
        </a:solidFill>
        <a:effectLst/>
      </p:bgPr>
    </p:bg>
    <p:spTree>
      <p:nvGrpSpPr>
        <p:cNvPr id="1" name="Shape 749"/>
        <p:cNvGrpSpPr/>
        <p:nvPr/>
      </p:nvGrpSpPr>
      <p:grpSpPr>
        <a:xfrm>
          <a:off x="0" y="0"/>
          <a:ext cx="0" cy="0"/>
          <a:chOff x="0" y="0"/>
          <a:chExt cx="0" cy="0"/>
        </a:xfrm>
      </p:grpSpPr>
      <p:sp>
        <p:nvSpPr>
          <p:cNvPr id="750" name="Google Shape;750;p88"/>
          <p:cNvSpPr txBox="1">
            <a:spLocks noGrp="1"/>
          </p:cNvSpPr>
          <p:nvPr>
            <p:ph type="ctrTitle"/>
          </p:nvPr>
        </p:nvSpPr>
        <p:spPr>
          <a:xfrm>
            <a:off x="1267200" y="4052013"/>
            <a:ext cx="7224900" cy="718800"/>
          </a:xfrm>
          <a:prstGeom prst="rect">
            <a:avLst/>
          </a:prstGeom>
          <a:noFill/>
          <a:ln>
            <a:noFill/>
          </a:ln>
        </p:spPr>
        <p:txBody>
          <a:bodyPr spcFirstLastPara="1" wrap="square" lIns="0" tIns="0" rIns="0" bIns="0" anchor="b" anchorCtr="0">
            <a:noAutofit/>
          </a:bodyPr>
          <a:lstStyle>
            <a:lvl1pPr lvl="0" algn="l">
              <a:lnSpc>
                <a:spcPct val="88000"/>
              </a:lnSpc>
              <a:spcBef>
                <a:spcPts val="0"/>
              </a:spcBef>
              <a:spcAft>
                <a:spcPts val="0"/>
              </a:spcAft>
              <a:buClr>
                <a:schemeClr val="dk1"/>
              </a:buClr>
              <a:buSzPts val="4000"/>
              <a:buFont typeface="Urbanist"/>
              <a:buNone/>
              <a:defRPr sz="40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51" name="Google Shape;751;p88"/>
          <p:cNvSpPr txBox="1">
            <a:spLocks noGrp="1"/>
          </p:cNvSpPr>
          <p:nvPr>
            <p:ph type="body" idx="1"/>
          </p:nvPr>
        </p:nvSpPr>
        <p:spPr>
          <a:xfrm>
            <a:off x="1267200" y="4994822"/>
            <a:ext cx="7224900" cy="1504500"/>
          </a:xfrm>
          <a:prstGeom prst="rect">
            <a:avLst/>
          </a:prstGeom>
          <a:noFill/>
          <a:ln>
            <a:noFill/>
          </a:ln>
        </p:spPr>
        <p:txBody>
          <a:bodyPr spcFirstLastPara="1" wrap="square" lIns="0" tIns="0" rIns="0" bIns="0" anchor="t" anchorCtr="0">
            <a:noAutofit/>
          </a:bodyPr>
          <a:lstStyle>
            <a:lvl1pPr marL="457200" lvl="0" indent="-228600" algn="l">
              <a:lnSpc>
                <a:spcPct val="111000"/>
              </a:lnSpc>
              <a:spcBef>
                <a:spcPts val="0"/>
              </a:spcBef>
              <a:spcAft>
                <a:spcPts val="0"/>
              </a:spcAft>
              <a:buClr>
                <a:schemeClr val="dk1"/>
              </a:buClr>
              <a:buSzPts val="1900"/>
              <a:buNone/>
              <a:defRPr b="0">
                <a:solidFill>
                  <a:schemeClr val="dk1"/>
                </a:solidFill>
              </a:defRPr>
            </a:lvl1pPr>
            <a:lvl2pPr marL="914400" lvl="1" indent="-228600" algn="l">
              <a:lnSpc>
                <a:spcPct val="111000"/>
              </a:lnSpc>
              <a:spcBef>
                <a:spcPts val="0"/>
              </a:spcBef>
              <a:spcAft>
                <a:spcPts val="0"/>
              </a:spcAft>
              <a:buClr>
                <a:schemeClr val="dk1"/>
              </a:buClr>
              <a:buSzPts val="1900"/>
              <a:buNone/>
              <a:defRPr b="0">
                <a:solidFill>
                  <a:schemeClr val="dk1"/>
                </a:solidFill>
              </a:defRPr>
            </a:lvl2pPr>
            <a:lvl3pPr marL="1371600" lvl="2" indent="-228600" algn="l">
              <a:lnSpc>
                <a:spcPct val="111000"/>
              </a:lnSpc>
              <a:spcBef>
                <a:spcPts val="0"/>
              </a:spcBef>
              <a:spcAft>
                <a:spcPts val="0"/>
              </a:spcAft>
              <a:buSzPts val="2500"/>
              <a:buNone/>
              <a:defRPr/>
            </a:lvl3pPr>
            <a:lvl4pPr marL="1828800" lvl="3" indent="-228600" algn="l">
              <a:lnSpc>
                <a:spcPct val="111000"/>
              </a:lnSpc>
              <a:spcBef>
                <a:spcPts val="0"/>
              </a:spcBef>
              <a:spcAft>
                <a:spcPts val="0"/>
              </a:spcAft>
              <a:buSzPts val="2500"/>
              <a:buNone/>
              <a:defRPr>
                <a:solidFill>
                  <a:schemeClr val="dk1"/>
                </a:solidFill>
              </a:defRPr>
            </a:lvl4pPr>
            <a:lvl5pPr marL="2286000" lvl="4" indent="-228600" algn="l">
              <a:lnSpc>
                <a:spcPct val="111000"/>
              </a:lnSpc>
              <a:spcBef>
                <a:spcPts val="0"/>
              </a:spcBef>
              <a:spcAft>
                <a:spcPts val="0"/>
              </a:spcAft>
              <a:buClr>
                <a:schemeClr val="dk1"/>
              </a:buClr>
              <a:buSzPts val="1900"/>
              <a:buNone/>
              <a:defRPr sz="1900"/>
            </a:lvl5pPr>
            <a:lvl6pPr marL="2743200" lvl="5" indent="-228600" algn="l">
              <a:lnSpc>
                <a:spcPct val="111000"/>
              </a:lnSpc>
              <a:spcBef>
                <a:spcPts val="0"/>
              </a:spcBef>
              <a:spcAft>
                <a:spcPts val="0"/>
              </a:spcAft>
              <a:buClr>
                <a:schemeClr val="dk1"/>
              </a:buClr>
              <a:buSzPts val="1900"/>
              <a:buNone/>
              <a:defRPr sz="1900" b="0">
                <a:solidFill>
                  <a:schemeClr val="dk1"/>
                </a:solidFill>
              </a:defRPr>
            </a:lvl6pPr>
            <a:lvl7pPr marL="3200400" lvl="6" indent="-228600" algn="l">
              <a:lnSpc>
                <a:spcPct val="111000"/>
              </a:lnSpc>
              <a:spcBef>
                <a:spcPts val="0"/>
              </a:spcBef>
              <a:spcAft>
                <a:spcPts val="0"/>
              </a:spcAft>
              <a:buSzPts val="2500"/>
              <a:buNone/>
              <a:defRPr sz="1900"/>
            </a:lvl7pPr>
            <a:lvl8pPr marL="3657600" lvl="7" indent="-228600" algn="l">
              <a:lnSpc>
                <a:spcPct val="111000"/>
              </a:lnSpc>
              <a:spcBef>
                <a:spcPts val="0"/>
              </a:spcBef>
              <a:spcAft>
                <a:spcPts val="0"/>
              </a:spcAft>
              <a:buSzPts val="2500"/>
              <a:buNone/>
              <a:defRPr sz="1900">
                <a:solidFill>
                  <a:schemeClr val="dk1"/>
                </a:solidFill>
              </a:defRPr>
            </a:lvl8pPr>
            <a:lvl9pPr marL="4114800" lvl="8" indent="-228600" algn="l">
              <a:lnSpc>
                <a:spcPct val="111000"/>
              </a:lnSpc>
              <a:spcBef>
                <a:spcPts val="0"/>
              </a:spcBef>
              <a:spcAft>
                <a:spcPts val="0"/>
              </a:spcAft>
              <a:buClr>
                <a:schemeClr val="dk1"/>
              </a:buClr>
              <a:buSzPts val="1900"/>
              <a:buNone/>
              <a:defRPr sz="1900"/>
            </a:lvl9pPr>
          </a:lstStyle>
          <a:p>
            <a:endParaRPr/>
          </a:p>
        </p:txBody>
      </p:sp>
      <p:pic>
        <p:nvPicPr>
          <p:cNvPr id="752" name="Google Shape;752;p8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43406" y="5808574"/>
            <a:ext cx="2350794" cy="350172"/>
          </a:xfrm>
          <a:prstGeom prst="rect">
            <a:avLst/>
          </a:prstGeom>
          <a:noFill/>
          <a:ln>
            <a:noFill/>
          </a:ln>
        </p:spPr>
      </p:pic>
      <p:pic>
        <p:nvPicPr>
          <p:cNvPr id="753" name="Google Shape;753;p8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0000" y="4287600"/>
            <a:ext cx="431449" cy="3599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51">
          <p15:clr>
            <a:srgbClr val="FBAE40"/>
          </p15:clr>
        </p15:guide>
        <p15:guide id="2" orient="horz" pos="3144">
          <p15:clr>
            <a:srgbClr val="FBAE40"/>
          </p15:clr>
        </p15:guide>
        <p15:guide id="3" orient="horz" pos="3005">
          <p15:clr>
            <a:srgbClr val="FBAE40"/>
          </p15:clr>
        </p15:guide>
        <p15:guide id="4" pos="79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54"/>
        <p:cNvGrpSpPr/>
        <p:nvPr/>
      </p:nvGrpSpPr>
      <p:grpSpPr>
        <a:xfrm>
          <a:off x="0" y="0"/>
          <a:ext cx="0" cy="0"/>
          <a:chOff x="0" y="0"/>
          <a:chExt cx="0" cy="0"/>
        </a:xfrm>
      </p:grpSpPr>
      <p:sp>
        <p:nvSpPr>
          <p:cNvPr id="755" name="Google Shape;755;p89"/>
          <p:cNvSpPr txBox="1">
            <a:spLocks noGrp="1"/>
          </p:cNvSpPr>
          <p:nvPr>
            <p:ph type="title"/>
          </p:nvPr>
        </p:nvSpPr>
        <p:spPr>
          <a:xfrm>
            <a:off x="1129509" y="681626"/>
            <a:ext cx="10347900" cy="864000"/>
          </a:xfrm>
          <a:prstGeom prst="rect">
            <a:avLst/>
          </a:prstGeom>
          <a:noFill/>
          <a:ln>
            <a:noFill/>
          </a:ln>
        </p:spPr>
        <p:txBody>
          <a:bodyPr spcFirstLastPara="1" wrap="square" lIns="0" tIns="0" rIns="0" bIns="0" anchor="t" anchorCtr="0">
            <a:noAutofit/>
          </a:bodyPr>
          <a:lstStyle>
            <a:lvl1pPr lvl="0" algn="l">
              <a:lnSpc>
                <a:spcPct val="88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56" name="Google Shape;756;p89"/>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57" name="Google Shape;757;p89"/>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711">
          <p15:clr>
            <a:srgbClr val="FBAE40"/>
          </p15:clr>
        </p15:guide>
        <p15:guide id="2" orient="horz" pos="117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758"/>
        <p:cNvGrpSpPr/>
        <p:nvPr/>
      </p:nvGrpSpPr>
      <p:grpSpPr>
        <a:xfrm>
          <a:off x="0" y="0"/>
          <a:ext cx="0" cy="0"/>
          <a:chOff x="0" y="0"/>
          <a:chExt cx="0" cy="0"/>
        </a:xfrm>
      </p:grpSpPr>
      <p:sp>
        <p:nvSpPr>
          <p:cNvPr id="759" name="Google Shape;759;p90"/>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lvl="0" algn="l">
              <a:lnSpc>
                <a:spcPct val="111000"/>
              </a:lnSpc>
              <a:spcBef>
                <a:spcPts val="1200"/>
              </a:spcBef>
              <a:spcAft>
                <a:spcPts val="0"/>
              </a:spcAft>
              <a:buClr>
                <a:schemeClr val="dk1"/>
              </a:buClr>
              <a:buSzPts val="1900"/>
              <a:buNone/>
              <a:defRPr/>
            </a:lvl1pPr>
            <a:lvl2pPr lvl="1" algn="l">
              <a:lnSpc>
                <a:spcPct val="111000"/>
              </a:lnSpc>
              <a:spcBef>
                <a:spcPts val="1200"/>
              </a:spcBef>
              <a:spcAft>
                <a:spcPts val="0"/>
              </a:spcAft>
              <a:buClr>
                <a:schemeClr val="dk1"/>
              </a:buClr>
              <a:buSzPts val="1900"/>
              <a:buNone/>
              <a:defRPr/>
            </a:lvl2pPr>
            <a:lvl3pPr lvl="2" algn="l">
              <a:lnSpc>
                <a:spcPct val="111000"/>
              </a:lnSpc>
              <a:spcBef>
                <a:spcPts val="1200"/>
              </a:spcBef>
              <a:spcAft>
                <a:spcPts val="0"/>
              </a:spcAft>
              <a:buSzPts val="2500"/>
              <a:buChar char="›"/>
              <a:defRPr/>
            </a:lvl3pPr>
            <a:lvl4pPr lvl="3" algn="l">
              <a:lnSpc>
                <a:spcPct val="111000"/>
              </a:lnSpc>
              <a:spcBef>
                <a:spcPts val="0"/>
              </a:spcBef>
              <a:spcAft>
                <a:spcPts val="0"/>
              </a:spcAft>
              <a:buSzPts val="2500"/>
              <a:buChar char="›"/>
              <a:defRPr/>
            </a:lvl4pPr>
            <a:lvl5pPr lvl="4" algn="l">
              <a:lnSpc>
                <a:spcPct val="110000"/>
              </a:lnSpc>
              <a:spcBef>
                <a:spcPts val="900"/>
              </a:spcBef>
              <a:spcAft>
                <a:spcPts val="0"/>
              </a:spcAft>
              <a:buClr>
                <a:schemeClr val="dk1"/>
              </a:buClr>
              <a:buSzPts val="1900"/>
              <a:buNone/>
              <a:defRPr/>
            </a:lvl5pPr>
            <a:lvl6pPr lvl="5" algn="l">
              <a:lnSpc>
                <a:spcPct val="110000"/>
              </a:lnSpc>
              <a:spcBef>
                <a:spcPts val="900"/>
              </a:spcBef>
              <a:spcAft>
                <a:spcPts val="0"/>
              </a:spcAft>
              <a:buClr>
                <a:schemeClr val="dk1"/>
              </a:buClr>
              <a:buSzPts val="1900"/>
              <a:buNone/>
              <a:defRPr/>
            </a:lvl6pPr>
            <a:lvl7pPr lvl="6" algn="l">
              <a:lnSpc>
                <a:spcPct val="110000"/>
              </a:lnSpc>
              <a:spcBef>
                <a:spcPts val="900"/>
              </a:spcBef>
              <a:spcAft>
                <a:spcPts val="0"/>
              </a:spcAft>
              <a:buSzPts val="2500"/>
              <a:buChar char="›"/>
              <a:defRPr/>
            </a:lvl7pPr>
            <a:lvl8pPr lvl="7" algn="l">
              <a:lnSpc>
                <a:spcPct val="110000"/>
              </a:lnSpc>
              <a:spcBef>
                <a:spcPts val="0"/>
              </a:spcBef>
              <a:spcAft>
                <a:spcPts val="0"/>
              </a:spcAft>
              <a:buSzPts val="2500"/>
              <a:buChar char="›"/>
              <a:defRPr/>
            </a:lvl8pPr>
            <a:lvl9pPr lvl="8" algn="l">
              <a:lnSpc>
                <a:spcPct val="100000"/>
              </a:lnSpc>
              <a:spcBef>
                <a:spcPts val="0"/>
              </a:spcBef>
              <a:spcAft>
                <a:spcPts val="0"/>
              </a:spcAft>
              <a:buClr>
                <a:schemeClr val="dk1"/>
              </a:buClr>
              <a:buSzPts val="1900"/>
              <a:buNone/>
              <a:defRPr/>
            </a:lvl9pPr>
          </a:lstStyle>
          <a:p>
            <a:endParaRPr/>
          </a:p>
        </p:txBody>
      </p:sp>
      <p:sp>
        <p:nvSpPr>
          <p:cNvPr id="760" name="Google Shape;760;p90"/>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lvl="0" indent="0" algn="r">
              <a:lnSpc>
                <a:spcPct val="111000"/>
              </a:lnSpc>
              <a:spcBef>
                <a:spcPts val="0"/>
              </a:spcBef>
              <a:buClr>
                <a:schemeClr val="dk1"/>
              </a:buClr>
              <a:buSzPts val="1100"/>
              <a:buNone/>
              <a:defRPr/>
            </a:lvl1pPr>
            <a:lvl2pPr marL="0" lvl="1" indent="0" algn="r">
              <a:lnSpc>
                <a:spcPct val="111000"/>
              </a:lnSpc>
              <a:spcBef>
                <a:spcPts val="0"/>
              </a:spcBef>
              <a:buClr>
                <a:schemeClr val="dk1"/>
              </a:buClr>
              <a:buSzPts val="1100"/>
              <a:buNone/>
              <a:defRPr/>
            </a:lvl2pPr>
            <a:lvl3pPr marL="0" lvl="2" indent="0" algn="r">
              <a:lnSpc>
                <a:spcPct val="111000"/>
              </a:lnSpc>
              <a:spcBef>
                <a:spcPts val="0"/>
              </a:spcBef>
              <a:buClr>
                <a:schemeClr val="dk1"/>
              </a:buClr>
              <a:buSzPts val="1100"/>
              <a:buNone/>
              <a:defRPr/>
            </a:lvl3pPr>
            <a:lvl4pPr marL="0" lvl="3" indent="0" algn="r">
              <a:lnSpc>
                <a:spcPct val="111000"/>
              </a:lnSpc>
              <a:spcBef>
                <a:spcPts val="0"/>
              </a:spcBef>
              <a:buClr>
                <a:schemeClr val="dk1"/>
              </a:buClr>
              <a:buSzPts val="1100"/>
              <a:buNone/>
              <a:defRPr/>
            </a:lvl4pPr>
            <a:lvl5pPr marL="0" lvl="4" indent="0" algn="r">
              <a:lnSpc>
                <a:spcPct val="111000"/>
              </a:lnSpc>
              <a:spcBef>
                <a:spcPts val="0"/>
              </a:spcBef>
              <a:buClr>
                <a:schemeClr val="dk1"/>
              </a:buClr>
              <a:buSzPts val="1100"/>
              <a:buNone/>
              <a:defRPr/>
            </a:lvl5pPr>
            <a:lvl6pPr marL="0" lvl="5" indent="0" algn="r">
              <a:lnSpc>
                <a:spcPct val="111000"/>
              </a:lnSpc>
              <a:spcBef>
                <a:spcPts val="0"/>
              </a:spcBef>
              <a:buClr>
                <a:schemeClr val="dk1"/>
              </a:buClr>
              <a:buSzPts val="1100"/>
              <a:buNone/>
              <a:defRPr/>
            </a:lvl6pPr>
            <a:lvl7pPr marL="0" lvl="6" indent="0" algn="r">
              <a:lnSpc>
                <a:spcPct val="111000"/>
              </a:lnSpc>
              <a:spcBef>
                <a:spcPts val="0"/>
              </a:spcBef>
              <a:buClr>
                <a:schemeClr val="dk1"/>
              </a:buClr>
              <a:buSzPts val="1100"/>
              <a:buNone/>
              <a:defRPr/>
            </a:lvl7pPr>
            <a:lvl8pPr marL="0" lvl="7" indent="0" algn="r">
              <a:lnSpc>
                <a:spcPct val="111000"/>
              </a:lnSpc>
              <a:spcBef>
                <a:spcPts val="0"/>
              </a:spcBef>
              <a:buClr>
                <a:schemeClr val="dk1"/>
              </a:buClr>
              <a:buSzPts val="1100"/>
              <a:buNone/>
              <a:defRPr/>
            </a:lvl8pPr>
            <a:lvl9pPr marL="0" lvl="8" indent="0" algn="r">
              <a:lnSpc>
                <a:spcPct val="111000"/>
              </a:lnSpc>
              <a:spcBef>
                <a:spcPts val="0"/>
              </a:spcBef>
              <a:buClr>
                <a:schemeClr val="dk1"/>
              </a:buClr>
              <a:buSzPts val="1100"/>
              <a:buNone/>
              <a:defRPr/>
            </a:lvl9pPr>
          </a:lstStyle>
          <a:p>
            <a:pPr marL="0" lvl="0" indent="0" algn="r" rtl="0">
              <a:spcBef>
                <a:spcPts val="0"/>
              </a:spcBef>
              <a:spcAft>
                <a:spcPts val="0"/>
              </a:spcAft>
              <a:buNone/>
            </a:pPr>
            <a:fld id="{00000000-1234-1234-1234-123412341234}" type="slidenum">
              <a:rPr lang="de-DE"/>
              <a:t>‹Nr.›</a:t>
            </a:fld>
            <a:endParaRPr/>
          </a:p>
        </p:txBody>
      </p:sp>
      <p:pic>
        <p:nvPicPr>
          <p:cNvPr id="761" name="Google Shape;761;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1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00462" y="558277"/>
            <a:ext cx="10791076" cy="999061"/>
          </a:xfrm>
          <a:prstGeom prst="rect">
            <a:avLst/>
          </a:prstGeom>
          <a:noFill/>
          <a:ln>
            <a:noFill/>
          </a:ln>
        </p:spPr>
        <p:txBody>
          <a:bodyPr spcFirstLastPara="1" wrap="square" lIns="0" tIns="0" rIns="0" bIns="0" anchor="t" anchorCtr="0">
            <a:normAutofit/>
          </a:bodyPr>
          <a:lstStyle>
            <a:lvl1pPr lvl="0" algn="l">
              <a:lnSpc>
                <a:spcPct val="88000"/>
              </a:lnSpc>
              <a:spcBef>
                <a:spcPts val="0"/>
              </a:spcBef>
              <a:spcAft>
                <a:spcPts val="0"/>
              </a:spcAft>
              <a:buClr>
                <a:srgbClr val="14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695325" y="1952626"/>
            <a:ext cx="10801350" cy="4039638"/>
          </a:xfrm>
          <a:prstGeom prst="rect">
            <a:avLst/>
          </a:prstGeom>
          <a:noFill/>
          <a:ln>
            <a:noFill/>
          </a:ln>
        </p:spPr>
        <p:txBody>
          <a:bodyPr spcFirstLastPara="1" wrap="square" lIns="0" tIns="0" rIns="0" bIns="0" anchor="t" anchorCtr="0">
            <a:normAutofit/>
          </a:bodyPr>
          <a:lstStyle>
            <a:lvl1pPr marL="457200" lvl="0" indent="-228600" algn="l">
              <a:lnSpc>
                <a:spcPct val="111000"/>
              </a:lnSpc>
              <a:spcBef>
                <a:spcPts val="1200"/>
              </a:spcBef>
              <a:spcAft>
                <a:spcPts val="0"/>
              </a:spcAft>
              <a:buClr>
                <a:schemeClr val="dk1"/>
              </a:buClr>
              <a:buSzPts val="1800"/>
              <a:buNone/>
              <a:defRPr/>
            </a:lvl1pPr>
            <a:lvl2pPr marL="914400" lvl="1" indent="-228600" algn="l">
              <a:lnSpc>
                <a:spcPct val="111000"/>
              </a:lnSpc>
              <a:spcBef>
                <a:spcPts val="1200"/>
              </a:spcBef>
              <a:spcAft>
                <a:spcPts val="0"/>
              </a:spcAft>
              <a:buClr>
                <a:schemeClr val="dk1"/>
              </a:buClr>
              <a:buSzPts val="1800"/>
              <a:buNone/>
              <a:defRPr/>
            </a:lvl2pPr>
            <a:lvl3pPr marL="1371600" lvl="2" indent="-392049" algn="l">
              <a:lnSpc>
                <a:spcPct val="111000"/>
              </a:lnSpc>
              <a:spcBef>
                <a:spcPts val="1200"/>
              </a:spcBef>
              <a:spcAft>
                <a:spcPts val="0"/>
              </a:spcAft>
              <a:buSzPts val="2574"/>
              <a:buChar char="›"/>
              <a:defRPr/>
            </a:lvl3pPr>
            <a:lvl4pPr marL="1828800" lvl="3" indent="-392049" algn="l">
              <a:lnSpc>
                <a:spcPct val="111000"/>
              </a:lnSpc>
              <a:spcBef>
                <a:spcPts val="0"/>
              </a:spcBef>
              <a:spcAft>
                <a:spcPts val="0"/>
              </a:spcAft>
              <a:buSzPts val="2574"/>
              <a:buChar char="›"/>
              <a:defRPr/>
            </a:lvl4pPr>
            <a:lvl5pPr marL="2286000" lvl="4" indent="-228600" algn="l">
              <a:lnSpc>
                <a:spcPct val="110000"/>
              </a:lnSpc>
              <a:spcBef>
                <a:spcPts val="900"/>
              </a:spcBef>
              <a:spcAft>
                <a:spcPts val="0"/>
              </a:spcAft>
              <a:buClr>
                <a:schemeClr val="dk1"/>
              </a:buClr>
              <a:buSzPts val="1800"/>
              <a:buNone/>
              <a:defRPr/>
            </a:lvl5pPr>
            <a:lvl6pPr marL="2743200" lvl="5" indent="-228600" algn="l">
              <a:lnSpc>
                <a:spcPct val="110000"/>
              </a:lnSpc>
              <a:spcBef>
                <a:spcPts val="900"/>
              </a:spcBef>
              <a:spcAft>
                <a:spcPts val="0"/>
              </a:spcAft>
              <a:buClr>
                <a:schemeClr val="dk1"/>
              </a:buClr>
              <a:buSzPts val="1800"/>
              <a:buNone/>
              <a:defRPr/>
            </a:lvl6pPr>
            <a:lvl7pPr marL="3200400" lvl="6" indent="-392048" algn="l">
              <a:lnSpc>
                <a:spcPct val="110000"/>
              </a:lnSpc>
              <a:spcBef>
                <a:spcPts val="900"/>
              </a:spcBef>
              <a:spcAft>
                <a:spcPts val="0"/>
              </a:spcAft>
              <a:buSzPts val="2574"/>
              <a:buChar char="›"/>
              <a:defRPr/>
            </a:lvl7pPr>
            <a:lvl8pPr marL="3657600" lvl="7" indent="-392048" algn="l">
              <a:lnSpc>
                <a:spcPct val="110000"/>
              </a:lnSpc>
              <a:spcBef>
                <a:spcPts val="0"/>
              </a:spcBef>
              <a:spcAft>
                <a:spcPts val="0"/>
              </a:spcAft>
              <a:buSzPts val="2574"/>
              <a:buChar char="›"/>
              <a:defRPr/>
            </a:lvl8pPr>
            <a:lvl9pPr marL="4114800" lvl="8" indent="-228600" algn="l">
              <a:lnSpc>
                <a:spcPct val="100000"/>
              </a:lnSpc>
              <a:spcBef>
                <a:spcPts val="0"/>
              </a:spcBef>
              <a:spcAft>
                <a:spcPts val="0"/>
              </a:spcAft>
              <a:buClr>
                <a:schemeClr val="dk1"/>
              </a:buClr>
              <a:buSzPts val="1800"/>
              <a:buNone/>
              <a:defRPr/>
            </a:lvl9pPr>
          </a:lstStyle>
          <a:p>
            <a:endParaRPr/>
          </a:p>
        </p:txBody>
      </p:sp>
      <p:sp>
        <p:nvSpPr>
          <p:cNvPr id="75" name="Google Shape;75;p10"/>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lvl="0" algn="l">
              <a:lnSpc>
                <a:spcPct val="100000"/>
              </a:lnSpc>
              <a:spcBef>
                <a:spcPts val="1200"/>
              </a:spcBef>
              <a:spcAft>
                <a:spcPts val="0"/>
              </a:spcAft>
              <a:buClr>
                <a:schemeClr val="dk1"/>
              </a:buClr>
              <a:buSzPts val="1200"/>
              <a:buNone/>
              <a:defRPr sz="1200" b="0" i="0">
                <a:solidFill>
                  <a:schemeClr val="dk1"/>
                </a:solidFill>
                <a:latin typeface="Urbanist Medium"/>
                <a:ea typeface="Urbanist Medium"/>
                <a:cs typeface="Urbanist Medium"/>
                <a:sym typeface="Urbanist Medium"/>
              </a:defRPr>
            </a:lvl1pPr>
            <a:lvl2pPr lvl="1" algn="l">
              <a:lnSpc>
                <a:spcPct val="111000"/>
              </a:lnSpc>
              <a:spcBef>
                <a:spcPts val="1200"/>
              </a:spcBef>
              <a:spcAft>
                <a:spcPts val="0"/>
              </a:spcAft>
              <a:buClr>
                <a:schemeClr val="dk1"/>
              </a:buClr>
              <a:buSzPts val="1800"/>
              <a:buNone/>
              <a:defRPr/>
            </a:lvl2pPr>
            <a:lvl3pPr lvl="2" algn="l">
              <a:lnSpc>
                <a:spcPct val="111000"/>
              </a:lnSpc>
              <a:spcBef>
                <a:spcPts val="1200"/>
              </a:spcBef>
              <a:spcAft>
                <a:spcPts val="0"/>
              </a:spcAft>
              <a:buSzPts val="2574"/>
              <a:buChar char="›"/>
              <a:defRPr/>
            </a:lvl3pPr>
            <a:lvl4pPr lvl="3" algn="l">
              <a:lnSpc>
                <a:spcPct val="111000"/>
              </a:lnSpc>
              <a:spcBef>
                <a:spcPts val="0"/>
              </a:spcBef>
              <a:spcAft>
                <a:spcPts val="0"/>
              </a:spcAft>
              <a:buSzPts val="2574"/>
              <a:buChar char="›"/>
              <a:defRPr/>
            </a:lvl4pPr>
            <a:lvl5pPr lvl="4" algn="l">
              <a:lnSpc>
                <a:spcPct val="110000"/>
              </a:lnSpc>
              <a:spcBef>
                <a:spcPts val="900"/>
              </a:spcBef>
              <a:spcAft>
                <a:spcPts val="0"/>
              </a:spcAft>
              <a:buClr>
                <a:schemeClr val="dk1"/>
              </a:buClr>
              <a:buSzPts val="1800"/>
              <a:buNone/>
              <a:defRPr/>
            </a:lvl5pPr>
            <a:lvl6pPr lvl="5" algn="l">
              <a:lnSpc>
                <a:spcPct val="110000"/>
              </a:lnSpc>
              <a:spcBef>
                <a:spcPts val="900"/>
              </a:spcBef>
              <a:spcAft>
                <a:spcPts val="0"/>
              </a:spcAft>
              <a:buClr>
                <a:schemeClr val="dk1"/>
              </a:buClr>
              <a:buSzPts val="1800"/>
              <a:buNone/>
              <a:defRPr/>
            </a:lvl6pPr>
            <a:lvl7pPr lvl="6" algn="l">
              <a:lnSpc>
                <a:spcPct val="110000"/>
              </a:lnSpc>
              <a:spcBef>
                <a:spcPts val="900"/>
              </a:spcBef>
              <a:spcAft>
                <a:spcPts val="0"/>
              </a:spcAft>
              <a:buSzPts val="2574"/>
              <a:buChar char="›"/>
              <a:defRPr/>
            </a:lvl7pPr>
            <a:lvl8pPr lvl="7" algn="l">
              <a:lnSpc>
                <a:spcPct val="110000"/>
              </a:lnSpc>
              <a:spcBef>
                <a:spcPts val="0"/>
              </a:spcBef>
              <a:spcAft>
                <a:spcPts val="0"/>
              </a:spcAft>
              <a:buSzPts val="2574"/>
              <a:buChar char="›"/>
              <a:defRPr/>
            </a:lvl8pPr>
            <a:lvl9pPr lvl="8" algn="l">
              <a:lnSpc>
                <a:spcPct val="100000"/>
              </a:lnSpc>
              <a:spcBef>
                <a:spcPts val="0"/>
              </a:spcBef>
              <a:spcAft>
                <a:spcPts val="0"/>
              </a:spcAft>
              <a:buClr>
                <a:schemeClr val="dk1"/>
              </a:buClr>
              <a:buSzPts val="1800"/>
              <a:buNone/>
              <a:defRPr/>
            </a:lvl9pPr>
          </a:lstStyle>
          <a:p>
            <a:endParaRPr/>
          </a:p>
        </p:txBody>
      </p:sp>
      <p:sp>
        <p:nvSpPr>
          <p:cNvPr id="76" name="Google Shape;76;p1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1pPr>
            <a:lvl2pPr marL="0" lvl="1"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2pPr>
            <a:lvl3pPr marL="0" lvl="2"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3pPr>
            <a:lvl4pPr marL="0" lvl="3"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4pPr>
            <a:lvl5pPr marL="0" lvl="4"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5pPr>
            <a:lvl6pPr marL="0" lvl="5"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6pPr>
            <a:lvl7pPr marL="0" lvl="6"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7pPr>
            <a:lvl8pPr marL="0" lvl="7"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8pPr>
            <a:lvl9pPr marL="0" lvl="8" indent="0" algn="l">
              <a:lnSpc>
                <a:spcPct val="100000"/>
              </a:lnSpc>
              <a:spcBef>
                <a:spcPts val="0"/>
              </a:spcBef>
              <a:buClr>
                <a:schemeClr val="dk1"/>
              </a:buClr>
              <a:buSzPts val="1200"/>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image" Target="../media/image1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heme" Target="../theme/theme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AFA"/>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
        <p:nvSpPr>
          <p:cNvPr id="11" name="Google Shape;11;p1"/>
          <p:cNvSpPr txBox="1">
            <a:spLocks noGrp="1"/>
          </p:cNvSpPr>
          <p:nvPr>
            <p:ph type="body" idx="1"/>
          </p:nvPr>
        </p:nvSpPr>
        <p:spPr>
          <a:xfrm>
            <a:off x="705599" y="1952625"/>
            <a:ext cx="10791076" cy="4032249"/>
          </a:xfrm>
          <a:prstGeom prst="rect">
            <a:avLst/>
          </a:prstGeom>
          <a:noFill/>
          <a:ln>
            <a:noFill/>
          </a:ln>
        </p:spPr>
        <p:txBody>
          <a:bodyPr spcFirstLastPara="1" wrap="square" lIns="0" tIns="0" rIns="0" bIns="0" anchor="t" anchorCtr="0">
            <a:normAutofit/>
          </a:bodyPr>
          <a:lstStyle>
            <a:lvl1pPr marL="457200" marR="0" lvl="0" indent="-228600" algn="l" rtl="0">
              <a:lnSpc>
                <a:spcPct val="111000"/>
              </a:lnSpc>
              <a:spcBef>
                <a:spcPts val="1200"/>
              </a:spcBef>
              <a:spcAft>
                <a:spcPts val="0"/>
              </a:spcAft>
              <a:buClr>
                <a:schemeClr val="dk1"/>
              </a:buClr>
              <a:buSzPts val="1800"/>
              <a:buFont typeface="Arial"/>
              <a:buNone/>
              <a:defRPr sz="1800" b="0" i="0" u="none" strike="noStrike" cap="none">
                <a:solidFill>
                  <a:schemeClr val="dk1"/>
                </a:solidFill>
                <a:latin typeface="Urbanist Medium"/>
                <a:ea typeface="Urbanist Medium"/>
                <a:cs typeface="Urbanist Medium"/>
                <a:sym typeface="Urbanist Medium"/>
              </a:defRPr>
            </a:lvl1pPr>
            <a:lvl2pPr marL="914400" marR="0" lvl="1" indent="-228600"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L="1371600" marR="0" lvl="2" indent="-392049"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3pPr>
            <a:lvl4pPr marL="1828800" marR="0" lvl="3" indent="-392049"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Medium"/>
                <a:ea typeface="Urbanist Medium"/>
                <a:cs typeface="Urbanist Medium"/>
                <a:sym typeface="Urbanist Medium"/>
              </a:defRPr>
            </a:lvl4pPr>
            <a:lvl5pPr marL="2286000" marR="0" lvl="4" indent="-228600"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5pPr>
            <a:lvl6pPr marL="2743200" marR="0" lvl="5" indent="-228600"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Medium"/>
                <a:ea typeface="Urbanist Medium"/>
                <a:cs typeface="Urbanist Medium"/>
                <a:sym typeface="Urbanist Medium"/>
              </a:defRPr>
            </a:lvl6pPr>
            <a:lvl7pPr marL="3200400" marR="0" lvl="6" indent="-35572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7pPr>
            <a:lvl8pPr marL="3657600" marR="0" lvl="7" indent="-35572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Medium"/>
                <a:ea typeface="Urbanist Medium"/>
                <a:cs typeface="Urbanist Medium"/>
                <a:sym typeface="Urbanist Medium"/>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9pPr>
          </a:lstStyle>
          <a:p>
            <a:endParaRPr/>
          </a:p>
        </p:txBody>
      </p:sp>
      <p:sp>
        <p:nvSpPr>
          <p:cNvPr id="12" name="Google Shape;12;p1"/>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1200"/>
              </a:spcBef>
              <a:spcAft>
                <a:spcPts val="0"/>
              </a:spcAft>
              <a:buClr>
                <a:schemeClr val="dk1"/>
              </a:buClr>
              <a:buSzPts val="1200"/>
              <a:buFont typeface="Arial"/>
              <a:buNone/>
              <a:defRPr sz="1200" b="0" i="0" u="none" strike="noStrike" cap="none">
                <a:solidFill>
                  <a:schemeClr val="dk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dk1"/>
              </a:buClr>
              <a:buSzPts val="1800"/>
              <a:buFont typeface="Arial"/>
              <a:buNone/>
              <a:defRPr sz="1800" b="1" i="0" u="none" strike="noStrike" cap="none">
                <a:solidFill>
                  <a:schemeClr val="dk1"/>
                </a:solidFill>
                <a:latin typeface="Urbanist"/>
                <a:ea typeface="Urbanist"/>
                <a:cs typeface="Urbanist"/>
                <a:sym typeface="Urbanist"/>
              </a:defRPr>
            </a:lvl2pPr>
            <a:lvl3pPr marR="0" lvl="2" algn="l" rtl="0">
              <a:lnSpc>
                <a:spcPct val="111000"/>
              </a:lnSpc>
              <a:spcBef>
                <a:spcPts val="120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3pPr>
            <a:lvl4pPr marR="0" lvl="3" algn="l" rtl="0">
              <a:lnSpc>
                <a:spcPct val="111000"/>
              </a:lnSpc>
              <a:spcBef>
                <a:spcPts val="0"/>
              </a:spcBef>
              <a:spcAft>
                <a:spcPts val="0"/>
              </a:spcAft>
              <a:buClr>
                <a:schemeClr val="dk2"/>
              </a:buClr>
              <a:buSzPts val="2574"/>
              <a:buFont typeface="Arial Black"/>
              <a:buChar char="›"/>
              <a:defRPr sz="1800" b="0" i="0" u="none" strike="noStrike" cap="none">
                <a:solidFill>
                  <a:schemeClr val="dk1"/>
                </a:solidFill>
                <a:latin typeface="Urbanist"/>
                <a:ea typeface="Urbanist"/>
                <a:cs typeface="Urbanist"/>
                <a:sym typeface="Urbanist"/>
              </a:defRPr>
            </a:lvl4pPr>
            <a:lvl5pPr marR="0" lvl="4" algn="l" rtl="0">
              <a:lnSpc>
                <a:spcPct val="110000"/>
              </a:lnSpc>
              <a:spcBef>
                <a:spcPts val="900"/>
              </a:spcBef>
              <a:spcAft>
                <a:spcPts val="0"/>
              </a:spcAft>
              <a:buClr>
                <a:schemeClr val="dk1"/>
              </a:buClr>
              <a:buSzPts val="1400"/>
              <a:buFont typeface="Arial"/>
              <a:buNone/>
              <a:defRPr sz="1400" b="0" i="0" u="none" strike="noStrike" cap="none">
                <a:solidFill>
                  <a:schemeClr val="dk1"/>
                </a:solidFill>
                <a:latin typeface="Urbanist"/>
                <a:ea typeface="Urbanist"/>
                <a:cs typeface="Urbanist"/>
                <a:sym typeface="Urbanist"/>
              </a:defRPr>
            </a:lvl5pPr>
            <a:lvl6pPr marR="0" lvl="5" algn="l" rtl="0">
              <a:lnSpc>
                <a:spcPct val="110000"/>
              </a:lnSpc>
              <a:spcBef>
                <a:spcPts val="900"/>
              </a:spcBef>
              <a:spcAft>
                <a:spcPts val="0"/>
              </a:spcAft>
              <a:buClr>
                <a:schemeClr val="dk1"/>
              </a:buClr>
              <a:buSzPts val="1400"/>
              <a:buFont typeface="Arial"/>
              <a:buNone/>
              <a:defRPr sz="1400" b="1" i="0" u="none" strike="noStrike" cap="none">
                <a:solidFill>
                  <a:schemeClr val="dk1"/>
                </a:solidFill>
                <a:latin typeface="Urbanist"/>
                <a:ea typeface="Urbanist"/>
                <a:cs typeface="Urbanist"/>
                <a:sym typeface="Urbanist"/>
              </a:defRPr>
            </a:lvl6pPr>
            <a:lvl7pPr marR="0" lvl="6" algn="l" rtl="0">
              <a:lnSpc>
                <a:spcPct val="110000"/>
              </a:lnSpc>
              <a:spcBef>
                <a:spcPts val="90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7pPr>
            <a:lvl8pPr marR="0" lvl="7" algn="l" rtl="0">
              <a:lnSpc>
                <a:spcPct val="110000"/>
              </a:lnSpc>
              <a:spcBef>
                <a:spcPts val="0"/>
              </a:spcBef>
              <a:spcAft>
                <a:spcPts val="0"/>
              </a:spcAft>
              <a:buClr>
                <a:schemeClr val="dk2"/>
              </a:buClr>
              <a:buSzPts val="2002"/>
              <a:buFont typeface="Arial Black"/>
              <a:buChar char="›"/>
              <a:defRPr sz="1400" b="0" i="0" u="none" strike="noStrike" cap="none">
                <a:solidFill>
                  <a:schemeClr val="dk1"/>
                </a:solidFill>
                <a:latin typeface="Urbanist"/>
                <a:ea typeface="Urbanist"/>
                <a:cs typeface="Urbanist"/>
                <a:sym typeface="Urbanist"/>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13" name="Google Shape;13;p1"/>
          <p:cNvSpPr txBox="1">
            <a:spLocks noGrp="1"/>
          </p:cNvSpPr>
          <p:nvPr>
            <p:ph type="title"/>
          </p:nvPr>
        </p:nvSpPr>
        <p:spPr>
          <a:xfrm>
            <a:off x="700462" y="558277"/>
            <a:ext cx="10791076" cy="1005634"/>
          </a:xfrm>
          <a:prstGeom prst="rect">
            <a:avLst/>
          </a:prstGeom>
          <a:noFill/>
          <a:ln>
            <a:noFill/>
          </a:ln>
        </p:spPr>
        <p:txBody>
          <a:bodyPr spcFirstLastPara="1" wrap="square" lIns="0" tIns="0" rIns="0" bIns="0" anchor="t" anchorCtr="0">
            <a:normAutofit/>
          </a:bodyPr>
          <a:lstStyle>
            <a:lvl1pPr marR="0" lvl="0" algn="l" rtl="0">
              <a:lnSpc>
                <a:spcPct val="88000"/>
              </a:lnSpc>
              <a:spcBef>
                <a:spcPts val="0"/>
              </a:spcBef>
              <a:spcAft>
                <a:spcPts val="0"/>
              </a:spcAft>
              <a:buClr>
                <a:srgbClr val="141010"/>
              </a:buClr>
              <a:buSzPts val="3600"/>
              <a:buFont typeface="Urbanist ExtraBold"/>
              <a:buNone/>
              <a:defRPr sz="3600" b="1" i="0" u="none" strike="noStrike" cap="none">
                <a:solidFill>
                  <a:srgbClr val="141010"/>
                </a:solidFill>
                <a:latin typeface="Urbanist ExtraBold"/>
                <a:ea typeface="Urbanist ExtraBold"/>
                <a:cs typeface="Urbanist ExtraBold"/>
                <a:sym typeface="Urbanis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1pPr>
            <a:lvl2pPr marL="0" marR="0" lvl="1"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2pPr>
            <a:lvl3pPr marL="0" marR="0" lvl="2"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3pPr>
            <a:lvl4pPr marL="0" marR="0" lvl="3"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4pPr>
            <a:lvl5pPr marL="0" marR="0" lvl="4"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5pPr>
            <a:lvl6pPr marL="0" marR="0" lvl="5"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6pPr>
            <a:lvl7pPr marL="0" marR="0" lvl="6"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7pPr>
            <a:lvl8pPr marL="0" marR="0" lvl="7"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8pPr>
            <a:lvl9pPr marL="0" marR="0" lvl="8" indent="0" algn="l" rtl="0">
              <a:lnSpc>
                <a:spcPct val="100000"/>
              </a:lnSpc>
              <a:spcBef>
                <a:spcPts val="0"/>
              </a:spcBef>
              <a:buClr>
                <a:schemeClr val="dk1"/>
              </a:buClr>
              <a:buSzPts val="1200"/>
              <a:buFont typeface="Arial"/>
              <a:buNone/>
              <a:defRPr sz="1200" b="1" i="0" u="none" strike="noStrike" cap="none">
                <a:solidFill>
                  <a:schemeClr val="dk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42">
          <p15:clr>
            <a:srgbClr val="F26B43"/>
          </p15:clr>
        </p15:guide>
        <p15:guide id="2" orient="horz" pos="3974">
          <p15:clr>
            <a:srgbClr val="F26B43"/>
          </p15:clr>
        </p15:guide>
        <p15:guide id="3" pos="438">
          <p15:clr>
            <a:srgbClr val="F26B43"/>
          </p15:clr>
        </p15:guide>
        <p15:guide id="4" orient="horz" pos="4088">
          <p15:clr>
            <a:srgbClr val="F26B43"/>
          </p15:clr>
        </p15:guide>
        <p15:guide id="5" orient="horz" pos="346">
          <p15:clr>
            <a:srgbClr val="F26B43"/>
          </p15:clr>
        </p15:guide>
        <p15:guide id="6" orient="horz" pos="981">
          <p15:clr>
            <a:srgbClr val="F26B43"/>
          </p15:clr>
        </p15:guide>
        <p15:guide id="7" orient="horz" pos="1230">
          <p15:clr>
            <a:srgbClr val="F26B43"/>
          </p15:clr>
        </p15:guide>
        <p15:guide id="8" orient="horz" pos="3770">
          <p15:clr>
            <a:srgbClr val="F26B43"/>
          </p15:clr>
        </p15:guide>
        <p15:guide id="9" pos="551">
          <p15:clr>
            <a:srgbClr val="F26B43"/>
          </p15:clr>
        </p15:guide>
        <p15:guide id="10" pos="6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AFA"/>
        </a:solidFill>
        <a:effectLst/>
      </p:bgPr>
    </p:bg>
    <p:spTree>
      <p:nvGrpSpPr>
        <p:cNvPr id="1" name="Shape 534"/>
        <p:cNvGrpSpPr/>
        <p:nvPr/>
      </p:nvGrpSpPr>
      <p:grpSpPr>
        <a:xfrm>
          <a:off x="0" y="0"/>
          <a:ext cx="0" cy="0"/>
          <a:chOff x="0" y="0"/>
          <a:chExt cx="0" cy="0"/>
        </a:xfrm>
      </p:grpSpPr>
      <p:pic>
        <p:nvPicPr>
          <p:cNvPr id="535" name="Google Shape;535;p5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457778" y="6325200"/>
            <a:ext cx="1038897" cy="151200"/>
          </a:xfrm>
          <a:prstGeom prst="rect">
            <a:avLst/>
          </a:prstGeom>
          <a:noFill/>
          <a:ln>
            <a:noFill/>
          </a:ln>
        </p:spPr>
      </p:pic>
      <p:sp>
        <p:nvSpPr>
          <p:cNvPr id="536" name="Google Shape;536;p58"/>
          <p:cNvSpPr txBox="1">
            <a:spLocks noGrp="1"/>
          </p:cNvSpPr>
          <p:nvPr>
            <p:ph type="body" idx="1"/>
          </p:nvPr>
        </p:nvSpPr>
        <p:spPr>
          <a:xfrm>
            <a:off x="705599" y="1952625"/>
            <a:ext cx="10791076" cy="4032249"/>
          </a:xfrm>
          <a:prstGeom prst="rect">
            <a:avLst/>
          </a:prstGeom>
          <a:noFill/>
          <a:ln>
            <a:noFill/>
          </a:ln>
        </p:spPr>
        <p:txBody>
          <a:bodyPr spcFirstLastPara="1" wrap="square" lIns="0" tIns="0" rIns="0" bIns="0" anchor="t" anchorCtr="0">
            <a:normAutofit/>
          </a:bodyPr>
          <a:lstStyle>
            <a:lvl1pPr marL="457200" marR="0" lvl="0" indent="-228600" algn="l" rtl="0">
              <a:lnSpc>
                <a:spcPct val="111000"/>
              </a:lnSpc>
              <a:spcBef>
                <a:spcPts val="1200"/>
              </a:spcBef>
              <a:spcAft>
                <a:spcPts val="0"/>
              </a:spcAft>
              <a:buClr>
                <a:schemeClr val="lt1"/>
              </a:buClr>
              <a:buSzPts val="1800"/>
              <a:buFont typeface="Arial"/>
              <a:buNone/>
              <a:defRPr sz="1800" b="0" i="0" u="none" strike="noStrike" cap="none">
                <a:solidFill>
                  <a:schemeClr val="lt1"/>
                </a:solidFill>
                <a:latin typeface="Urbanist Medium"/>
                <a:ea typeface="Urbanist Medium"/>
                <a:cs typeface="Urbanist Medium"/>
                <a:sym typeface="Urbanist Medium"/>
              </a:defRPr>
            </a:lvl1pPr>
            <a:lvl2pPr marL="914400" marR="0" lvl="1" indent="-228600" algn="l" rtl="0">
              <a:lnSpc>
                <a:spcPct val="111000"/>
              </a:lnSpc>
              <a:spcBef>
                <a:spcPts val="1200"/>
              </a:spcBef>
              <a:spcAft>
                <a:spcPts val="0"/>
              </a:spcAft>
              <a:buClr>
                <a:schemeClr val="lt1"/>
              </a:buClr>
              <a:buSzPts val="1800"/>
              <a:buFont typeface="Arial"/>
              <a:buNone/>
              <a:defRPr sz="1800" b="1" i="0" u="none" strike="noStrike" cap="none">
                <a:solidFill>
                  <a:schemeClr val="lt1"/>
                </a:solidFill>
                <a:latin typeface="Urbanist"/>
                <a:ea typeface="Urbanist"/>
                <a:cs typeface="Urbanist"/>
                <a:sym typeface="Urbanist"/>
              </a:defRPr>
            </a:lvl2pPr>
            <a:lvl3pPr marL="1371600" marR="0" lvl="2" indent="-392049" algn="l" rtl="0">
              <a:lnSpc>
                <a:spcPct val="111000"/>
              </a:lnSpc>
              <a:spcBef>
                <a:spcPts val="1200"/>
              </a:spcBef>
              <a:spcAft>
                <a:spcPts val="0"/>
              </a:spcAft>
              <a:buClr>
                <a:schemeClr val="lt2"/>
              </a:buClr>
              <a:buSzPts val="2574"/>
              <a:buFont typeface="Arial Black"/>
              <a:buChar char="›"/>
              <a:defRPr sz="1800" b="0" i="0" u="none" strike="noStrike" cap="none">
                <a:solidFill>
                  <a:schemeClr val="lt1"/>
                </a:solidFill>
                <a:latin typeface="Urbanist Medium"/>
                <a:ea typeface="Urbanist Medium"/>
                <a:cs typeface="Urbanist Medium"/>
                <a:sym typeface="Urbanist Medium"/>
              </a:defRPr>
            </a:lvl3pPr>
            <a:lvl4pPr marL="1828800" marR="0" lvl="3" indent="-392049" algn="l" rtl="0">
              <a:lnSpc>
                <a:spcPct val="111000"/>
              </a:lnSpc>
              <a:spcBef>
                <a:spcPts val="0"/>
              </a:spcBef>
              <a:spcAft>
                <a:spcPts val="0"/>
              </a:spcAft>
              <a:buClr>
                <a:schemeClr val="lt2"/>
              </a:buClr>
              <a:buSzPts val="2574"/>
              <a:buFont typeface="Arial Black"/>
              <a:buChar char="›"/>
              <a:defRPr sz="1800" b="0" i="0" u="none" strike="noStrike" cap="none">
                <a:solidFill>
                  <a:schemeClr val="lt1"/>
                </a:solidFill>
                <a:latin typeface="Urbanist Medium"/>
                <a:ea typeface="Urbanist Medium"/>
                <a:cs typeface="Urbanist Medium"/>
                <a:sym typeface="Urbanist Medium"/>
              </a:defRPr>
            </a:lvl4pPr>
            <a:lvl5pPr marL="2286000" marR="0" lvl="4" indent="-228600" algn="l" rtl="0">
              <a:lnSpc>
                <a:spcPct val="110000"/>
              </a:lnSpc>
              <a:spcBef>
                <a:spcPts val="900"/>
              </a:spcBef>
              <a:spcAft>
                <a:spcPts val="0"/>
              </a:spcAft>
              <a:buClr>
                <a:schemeClr val="lt1"/>
              </a:buClr>
              <a:buSzPts val="1400"/>
              <a:buFont typeface="Arial"/>
              <a:buNone/>
              <a:defRPr sz="1400" b="1" i="0" u="none" strike="noStrike" cap="none">
                <a:solidFill>
                  <a:schemeClr val="lt1"/>
                </a:solidFill>
                <a:latin typeface="Urbanist"/>
                <a:ea typeface="Urbanist"/>
                <a:cs typeface="Urbanist"/>
                <a:sym typeface="Urbanist"/>
              </a:defRPr>
            </a:lvl5pPr>
            <a:lvl6pPr marL="2743200" marR="0" lvl="5" indent="-228600" algn="l" rtl="0">
              <a:lnSpc>
                <a:spcPct val="110000"/>
              </a:lnSpc>
              <a:spcBef>
                <a:spcPts val="900"/>
              </a:spcBef>
              <a:spcAft>
                <a:spcPts val="0"/>
              </a:spcAft>
              <a:buClr>
                <a:schemeClr val="lt1"/>
              </a:buClr>
              <a:buSzPts val="1400"/>
              <a:buFont typeface="Arial"/>
              <a:buNone/>
              <a:defRPr sz="1400" b="0" i="0" u="none" strike="noStrike" cap="none">
                <a:solidFill>
                  <a:schemeClr val="lt1"/>
                </a:solidFill>
                <a:latin typeface="Urbanist Medium"/>
                <a:ea typeface="Urbanist Medium"/>
                <a:cs typeface="Urbanist Medium"/>
                <a:sym typeface="Urbanist Medium"/>
              </a:defRPr>
            </a:lvl6pPr>
            <a:lvl7pPr marL="3200400" marR="0" lvl="6" indent="-355726" algn="l" rtl="0">
              <a:lnSpc>
                <a:spcPct val="110000"/>
              </a:lnSpc>
              <a:spcBef>
                <a:spcPts val="900"/>
              </a:spcBef>
              <a:spcAft>
                <a:spcPts val="0"/>
              </a:spcAft>
              <a:buClr>
                <a:schemeClr val="lt2"/>
              </a:buClr>
              <a:buSzPts val="2002"/>
              <a:buFont typeface="Arial Black"/>
              <a:buChar char="›"/>
              <a:defRPr sz="1400" b="0" i="0" u="none" strike="noStrike" cap="none">
                <a:solidFill>
                  <a:schemeClr val="lt1"/>
                </a:solidFill>
                <a:latin typeface="Urbanist Medium"/>
                <a:ea typeface="Urbanist Medium"/>
                <a:cs typeface="Urbanist Medium"/>
                <a:sym typeface="Urbanist Medium"/>
              </a:defRPr>
            </a:lvl7pPr>
            <a:lvl8pPr marL="3657600" marR="0" lvl="7" indent="-355727" algn="l" rtl="0">
              <a:lnSpc>
                <a:spcPct val="110000"/>
              </a:lnSpc>
              <a:spcBef>
                <a:spcPts val="0"/>
              </a:spcBef>
              <a:spcAft>
                <a:spcPts val="0"/>
              </a:spcAft>
              <a:buClr>
                <a:schemeClr val="lt2"/>
              </a:buClr>
              <a:buSzPts val="2002"/>
              <a:buFont typeface="Arial Black"/>
              <a:buChar char="›"/>
              <a:defRPr sz="1400" b="0" i="0" u="none" strike="noStrike" cap="none">
                <a:solidFill>
                  <a:schemeClr val="lt1"/>
                </a:solidFill>
                <a:latin typeface="Urbanist Medium"/>
                <a:ea typeface="Urbanist Medium"/>
                <a:cs typeface="Urbanist Medium"/>
                <a:sym typeface="Urbanist Medium"/>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Urbanist Medium"/>
                <a:ea typeface="Urbanist Medium"/>
                <a:cs typeface="Urbanist Medium"/>
                <a:sym typeface="Urbanist Medium"/>
              </a:defRPr>
            </a:lvl9pPr>
          </a:lstStyle>
          <a:p>
            <a:endParaRPr/>
          </a:p>
        </p:txBody>
      </p:sp>
      <p:sp>
        <p:nvSpPr>
          <p:cNvPr id="537" name="Google Shape;537;p58"/>
          <p:cNvSpPr txBox="1">
            <a:spLocks noGrp="1"/>
          </p:cNvSpPr>
          <p:nvPr>
            <p:ph type="ftr" idx="11"/>
          </p:nvPr>
        </p:nvSpPr>
        <p:spPr>
          <a:xfrm>
            <a:off x="1260000" y="6310800"/>
            <a:ext cx="6206613"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1200"/>
              </a:spcBef>
              <a:spcAft>
                <a:spcPts val="0"/>
              </a:spcAft>
              <a:buClr>
                <a:schemeClr val="lt1"/>
              </a:buClr>
              <a:buSzPts val="1200"/>
              <a:buFont typeface="Arial"/>
              <a:buNone/>
              <a:defRPr sz="1200" b="0" i="0" u="none" strike="noStrike" cap="none">
                <a:solidFill>
                  <a:schemeClr val="lt1"/>
                </a:solidFill>
                <a:latin typeface="Urbanist Medium"/>
                <a:ea typeface="Urbanist Medium"/>
                <a:cs typeface="Urbanist Medium"/>
                <a:sym typeface="Urbanist Medium"/>
              </a:defRPr>
            </a:lvl1pPr>
            <a:lvl2pPr marR="0" lvl="1" algn="l" rtl="0">
              <a:lnSpc>
                <a:spcPct val="111000"/>
              </a:lnSpc>
              <a:spcBef>
                <a:spcPts val="1200"/>
              </a:spcBef>
              <a:spcAft>
                <a:spcPts val="0"/>
              </a:spcAft>
              <a:buClr>
                <a:schemeClr val="lt1"/>
              </a:buClr>
              <a:buSzPts val="1800"/>
              <a:buFont typeface="Arial"/>
              <a:buNone/>
              <a:defRPr sz="1800" b="1" i="0" u="none" strike="noStrike" cap="none">
                <a:solidFill>
                  <a:schemeClr val="lt1"/>
                </a:solidFill>
                <a:latin typeface="Urbanist"/>
                <a:ea typeface="Urbanist"/>
                <a:cs typeface="Urbanist"/>
                <a:sym typeface="Urbanist"/>
              </a:defRPr>
            </a:lvl2pPr>
            <a:lvl3pPr marR="0" lvl="2" algn="l" rtl="0">
              <a:lnSpc>
                <a:spcPct val="111000"/>
              </a:lnSpc>
              <a:spcBef>
                <a:spcPts val="1200"/>
              </a:spcBef>
              <a:spcAft>
                <a:spcPts val="0"/>
              </a:spcAft>
              <a:buClr>
                <a:schemeClr val="lt2"/>
              </a:buClr>
              <a:buSzPts val="2574"/>
              <a:buFont typeface="Arial Black"/>
              <a:buChar char="›"/>
              <a:defRPr sz="1800" b="0" i="0" u="none" strike="noStrike" cap="none">
                <a:solidFill>
                  <a:schemeClr val="lt1"/>
                </a:solidFill>
                <a:latin typeface="Urbanist"/>
                <a:ea typeface="Urbanist"/>
                <a:cs typeface="Urbanist"/>
                <a:sym typeface="Urbanist"/>
              </a:defRPr>
            </a:lvl3pPr>
            <a:lvl4pPr marR="0" lvl="3" algn="l" rtl="0">
              <a:lnSpc>
                <a:spcPct val="111000"/>
              </a:lnSpc>
              <a:spcBef>
                <a:spcPts val="0"/>
              </a:spcBef>
              <a:spcAft>
                <a:spcPts val="0"/>
              </a:spcAft>
              <a:buClr>
                <a:schemeClr val="lt2"/>
              </a:buClr>
              <a:buSzPts val="2574"/>
              <a:buFont typeface="Arial Black"/>
              <a:buChar char="›"/>
              <a:defRPr sz="1800" b="0" i="0" u="none" strike="noStrike" cap="none">
                <a:solidFill>
                  <a:schemeClr val="lt1"/>
                </a:solidFill>
                <a:latin typeface="Urbanist"/>
                <a:ea typeface="Urbanist"/>
                <a:cs typeface="Urbanist"/>
                <a:sym typeface="Urbanist"/>
              </a:defRPr>
            </a:lvl4pPr>
            <a:lvl5pPr marR="0" lvl="4" algn="l" rtl="0">
              <a:lnSpc>
                <a:spcPct val="110000"/>
              </a:lnSpc>
              <a:spcBef>
                <a:spcPts val="900"/>
              </a:spcBef>
              <a:spcAft>
                <a:spcPts val="0"/>
              </a:spcAft>
              <a:buClr>
                <a:schemeClr val="lt1"/>
              </a:buClr>
              <a:buSzPts val="1400"/>
              <a:buFont typeface="Arial"/>
              <a:buNone/>
              <a:defRPr sz="1400" b="0" i="0" u="none" strike="noStrike" cap="none">
                <a:solidFill>
                  <a:schemeClr val="lt1"/>
                </a:solidFill>
                <a:latin typeface="Urbanist"/>
                <a:ea typeface="Urbanist"/>
                <a:cs typeface="Urbanist"/>
                <a:sym typeface="Urbanist"/>
              </a:defRPr>
            </a:lvl5pPr>
            <a:lvl6pPr marR="0" lvl="5" algn="l" rtl="0">
              <a:lnSpc>
                <a:spcPct val="110000"/>
              </a:lnSpc>
              <a:spcBef>
                <a:spcPts val="900"/>
              </a:spcBef>
              <a:spcAft>
                <a:spcPts val="0"/>
              </a:spcAft>
              <a:buClr>
                <a:schemeClr val="lt1"/>
              </a:buClr>
              <a:buSzPts val="1400"/>
              <a:buFont typeface="Arial"/>
              <a:buNone/>
              <a:defRPr sz="1400" b="1" i="0" u="none" strike="noStrike" cap="none">
                <a:solidFill>
                  <a:schemeClr val="lt1"/>
                </a:solidFill>
                <a:latin typeface="Urbanist"/>
                <a:ea typeface="Urbanist"/>
                <a:cs typeface="Urbanist"/>
                <a:sym typeface="Urbanist"/>
              </a:defRPr>
            </a:lvl6pPr>
            <a:lvl7pPr marR="0" lvl="6" algn="l" rtl="0">
              <a:lnSpc>
                <a:spcPct val="110000"/>
              </a:lnSpc>
              <a:spcBef>
                <a:spcPts val="900"/>
              </a:spcBef>
              <a:spcAft>
                <a:spcPts val="0"/>
              </a:spcAft>
              <a:buClr>
                <a:schemeClr val="lt2"/>
              </a:buClr>
              <a:buSzPts val="2002"/>
              <a:buFont typeface="Arial Black"/>
              <a:buChar char="›"/>
              <a:defRPr sz="1400" b="0" i="0" u="none" strike="noStrike" cap="none">
                <a:solidFill>
                  <a:schemeClr val="lt1"/>
                </a:solidFill>
                <a:latin typeface="Urbanist"/>
                <a:ea typeface="Urbanist"/>
                <a:cs typeface="Urbanist"/>
                <a:sym typeface="Urbanist"/>
              </a:defRPr>
            </a:lvl7pPr>
            <a:lvl8pPr marR="0" lvl="7" algn="l" rtl="0">
              <a:lnSpc>
                <a:spcPct val="110000"/>
              </a:lnSpc>
              <a:spcBef>
                <a:spcPts val="0"/>
              </a:spcBef>
              <a:spcAft>
                <a:spcPts val="0"/>
              </a:spcAft>
              <a:buClr>
                <a:schemeClr val="lt2"/>
              </a:buClr>
              <a:buSzPts val="2002"/>
              <a:buFont typeface="Arial Black"/>
              <a:buChar char="›"/>
              <a:defRPr sz="1400" b="0" i="0" u="none" strike="noStrike" cap="none">
                <a:solidFill>
                  <a:schemeClr val="lt1"/>
                </a:solidFill>
                <a:latin typeface="Urbanist"/>
                <a:ea typeface="Urbanist"/>
                <a:cs typeface="Urbanist"/>
                <a:sym typeface="Urbanist"/>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Urbanist"/>
                <a:ea typeface="Urbanist"/>
                <a:cs typeface="Urbanist"/>
                <a:sym typeface="Urbanist"/>
              </a:defRPr>
            </a:lvl9pPr>
          </a:lstStyle>
          <a:p>
            <a:endParaRPr/>
          </a:p>
        </p:txBody>
      </p:sp>
      <p:sp>
        <p:nvSpPr>
          <p:cNvPr id="538" name="Google Shape;538;p58"/>
          <p:cNvSpPr txBox="1">
            <a:spLocks noGrp="1"/>
          </p:cNvSpPr>
          <p:nvPr>
            <p:ph type="title"/>
          </p:nvPr>
        </p:nvSpPr>
        <p:spPr>
          <a:xfrm>
            <a:off x="700462" y="558277"/>
            <a:ext cx="10791076" cy="1005634"/>
          </a:xfrm>
          <a:prstGeom prst="rect">
            <a:avLst/>
          </a:prstGeom>
          <a:noFill/>
          <a:ln>
            <a:noFill/>
          </a:ln>
        </p:spPr>
        <p:txBody>
          <a:bodyPr spcFirstLastPara="1" wrap="square" lIns="0" tIns="0" rIns="0" bIns="0" anchor="t" anchorCtr="0">
            <a:normAutofit/>
          </a:bodyPr>
          <a:lstStyle>
            <a:lvl1pPr marR="0" lvl="0" algn="l" rtl="0">
              <a:lnSpc>
                <a:spcPct val="88000"/>
              </a:lnSpc>
              <a:spcBef>
                <a:spcPts val="0"/>
              </a:spcBef>
              <a:spcAft>
                <a:spcPts val="0"/>
              </a:spcAft>
              <a:buClr>
                <a:srgbClr val="141010"/>
              </a:buClr>
              <a:buSzPts val="3600"/>
              <a:buFont typeface="Urbanist ExtraBold"/>
              <a:buNone/>
              <a:defRPr sz="3600" b="1" i="0" u="none" strike="noStrike" cap="none">
                <a:solidFill>
                  <a:srgbClr val="141010"/>
                </a:solidFill>
                <a:latin typeface="Urbanist ExtraBold"/>
                <a:ea typeface="Urbanist ExtraBold"/>
                <a:cs typeface="Urbanist ExtraBold"/>
                <a:sym typeface="Urbanis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9" name="Google Shape;539;p58"/>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1pPr>
            <a:lvl2pPr marL="0" marR="0" lvl="1"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2pPr>
            <a:lvl3pPr marL="0" marR="0" lvl="2"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3pPr>
            <a:lvl4pPr marL="0" marR="0" lvl="3"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4pPr>
            <a:lvl5pPr marL="0" marR="0" lvl="4"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5pPr>
            <a:lvl6pPr marL="0" marR="0" lvl="5"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6pPr>
            <a:lvl7pPr marL="0" marR="0" lvl="6"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7pPr>
            <a:lvl8pPr marL="0" marR="0" lvl="7"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8pPr>
            <a:lvl9pPr marL="0" marR="0" lvl="8" indent="0" algn="l" rtl="0">
              <a:lnSpc>
                <a:spcPct val="100000"/>
              </a:lnSpc>
              <a:spcBef>
                <a:spcPts val="0"/>
              </a:spcBef>
              <a:buClr>
                <a:schemeClr val="lt1"/>
              </a:buClr>
              <a:buSzPts val="1200"/>
              <a:buFont typeface="Arial"/>
              <a:buNone/>
              <a:defRPr sz="1200" b="1" i="0" u="none" strike="noStrike" cap="none">
                <a:solidFill>
                  <a:schemeClr val="lt1"/>
                </a:solidFill>
                <a:latin typeface="Urbanist"/>
                <a:ea typeface="Urbanist"/>
                <a:cs typeface="Urbanist"/>
                <a:sym typeface="Urbanist"/>
              </a:defRPr>
            </a:lvl9pPr>
          </a:lstStyle>
          <a:p>
            <a:pPr marL="0" lvl="0" indent="0" algn="l"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42">
          <p15:clr>
            <a:srgbClr val="F26B43"/>
          </p15:clr>
        </p15:guide>
        <p15:guide id="2" orient="horz" pos="3974">
          <p15:clr>
            <a:srgbClr val="F26B43"/>
          </p15:clr>
        </p15:guide>
        <p15:guide id="3" pos="438">
          <p15:clr>
            <a:srgbClr val="F26B43"/>
          </p15:clr>
        </p15:guide>
        <p15:guide id="4" orient="horz" pos="4088">
          <p15:clr>
            <a:srgbClr val="F26B43"/>
          </p15:clr>
        </p15:guide>
        <p15:guide id="5" orient="horz" pos="346">
          <p15:clr>
            <a:srgbClr val="F26B43"/>
          </p15:clr>
        </p15:guide>
        <p15:guide id="6" orient="horz" pos="981">
          <p15:clr>
            <a:srgbClr val="F26B43"/>
          </p15:clr>
        </p15:guide>
        <p15:guide id="7" orient="horz" pos="1230">
          <p15:clr>
            <a:srgbClr val="F26B43"/>
          </p15:clr>
        </p15:guide>
        <p15:guide id="8" orient="horz" pos="3770">
          <p15:clr>
            <a:srgbClr val="F26B43"/>
          </p15:clr>
        </p15:guide>
        <p15:guide id="9" pos="551">
          <p15:clr>
            <a:srgbClr val="F26B43"/>
          </p15:clr>
        </p15:guide>
        <p15:guide id="10" pos="6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Google Shape;581;p63"/>
          <p:cNvSpPr txBox="1">
            <a:spLocks noGrp="1"/>
          </p:cNvSpPr>
          <p:nvPr>
            <p:ph type="title"/>
          </p:nvPr>
        </p:nvSpPr>
        <p:spPr>
          <a:xfrm>
            <a:off x="1129509" y="681626"/>
            <a:ext cx="10347900" cy="864000"/>
          </a:xfrm>
          <a:prstGeom prst="rect">
            <a:avLst/>
          </a:prstGeom>
          <a:noFill/>
          <a:ln>
            <a:noFill/>
          </a:ln>
        </p:spPr>
        <p:txBody>
          <a:bodyPr spcFirstLastPara="1" wrap="square" lIns="0" tIns="0" rIns="0" bIns="0" anchor="t" anchorCtr="0">
            <a:noAutofit/>
          </a:bodyPr>
          <a:lstStyle>
            <a:lvl1pPr marR="0" lvl="0" algn="l">
              <a:lnSpc>
                <a:spcPct val="88000"/>
              </a:lnSpc>
              <a:spcBef>
                <a:spcPts val="0"/>
              </a:spcBef>
              <a:spcAft>
                <a:spcPts val="0"/>
              </a:spcAft>
              <a:buClr>
                <a:schemeClr val="dk1"/>
              </a:buClr>
              <a:buSzPts val="3100"/>
              <a:buFont typeface="Urbanist"/>
              <a:buNone/>
              <a:defRPr sz="3100" b="1" i="0" u="none" strike="noStrike" cap="none">
                <a:solidFill>
                  <a:schemeClr val="dk1"/>
                </a:solidFill>
                <a:latin typeface="Urbanist"/>
                <a:ea typeface="Urbanist"/>
                <a:cs typeface="Urbanist"/>
                <a:sym typeface="Urbanist"/>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582" name="Google Shape;582;p63"/>
          <p:cNvSpPr txBox="1">
            <a:spLocks noGrp="1"/>
          </p:cNvSpPr>
          <p:nvPr>
            <p:ph type="body" idx="1"/>
          </p:nvPr>
        </p:nvSpPr>
        <p:spPr>
          <a:xfrm>
            <a:off x="719999" y="1860613"/>
            <a:ext cx="10751700" cy="4278300"/>
          </a:xfrm>
          <a:prstGeom prst="rect">
            <a:avLst/>
          </a:prstGeom>
          <a:noFill/>
          <a:ln>
            <a:noFill/>
          </a:ln>
        </p:spPr>
        <p:txBody>
          <a:bodyPr spcFirstLastPara="1" wrap="square" lIns="0" tIns="0" rIns="0" bIns="0" anchor="t" anchorCtr="0">
            <a:noAutofit/>
          </a:bodyPr>
          <a:lstStyle>
            <a:lvl1pPr marL="457200" marR="0" lvl="0" indent="-228600" algn="l">
              <a:lnSpc>
                <a:spcPct val="111000"/>
              </a:lnSpc>
              <a:spcBef>
                <a:spcPts val="1200"/>
              </a:spcBef>
              <a:spcAft>
                <a:spcPts val="0"/>
              </a:spcAft>
              <a:buClr>
                <a:schemeClr val="dk1"/>
              </a:buClr>
              <a:buSzPts val="1900"/>
              <a:buFont typeface="Arial"/>
              <a:buNone/>
              <a:defRPr sz="1900" b="0" i="0" u="none" strike="noStrike" cap="none">
                <a:solidFill>
                  <a:schemeClr val="dk1"/>
                </a:solidFill>
                <a:latin typeface="Urbanist"/>
                <a:ea typeface="Urbanist"/>
                <a:cs typeface="Urbanist"/>
                <a:sym typeface="Urbanist"/>
              </a:defRPr>
            </a:lvl1pPr>
            <a:lvl2pPr marL="914400" marR="0" lvl="1" indent="-228600"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L="1371600" marR="0" lvl="2" indent="-387350"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L="1828800" marR="0" lvl="3" indent="-387350"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L="2286000" marR="0" lvl="4" indent="-228600"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L="2743200" marR="0" lvl="5" indent="-228600"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L="3200400" marR="0" lvl="6" indent="-355600"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L="3657600" marR="0" lvl="7" indent="-355600"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L="4114800" marR="0" lvl="8"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583" name="Google Shape;583;p63"/>
          <p:cNvSpPr txBox="1">
            <a:spLocks noGrp="1"/>
          </p:cNvSpPr>
          <p:nvPr>
            <p:ph type="ftr" idx="11"/>
          </p:nvPr>
        </p:nvSpPr>
        <p:spPr>
          <a:xfrm>
            <a:off x="720000" y="6387303"/>
            <a:ext cx="7920000" cy="144000"/>
          </a:xfrm>
          <a:prstGeom prst="rect">
            <a:avLst/>
          </a:prstGeom>
          <a:noFill/>
          <a:ln>
            <a:noFill/>
          </a:ln>
        </p:spPr>
        <p:txBody>
          <a:bodyPr spcFirstLastPara="1" wrap="square" lIns="0" tIns="0" rIns="0" bIns="0" anchor="b" anchorCtr="0">
            <a:noAutofit/>
          </a:bodyPr>
          <a:lstStyle>
            <a:lvl1pPr marR="0" lvl="0" algn="l">
              <a:lnSpc>
                <a:spcPct val="111000"/>
              </a:lnSpc>
              <a:spcBef>
                <a:spcPts val="1200"/>
              </a:spcBef>
              <a:spcAft>
                <a:spcPts val="0"/>
              </a:spcAft>
              <a:buClr>
                <a:schemeClr val="dk1"/>
              </a:buClr>
              <a:buSzPts val="1100"/>
              <a:buFont typeface="Arial"/>
              <a:buNone/>
              <a:defRPr sz="1100" b="0" i="0" u="none" strike="noStrike" cap="none">
                <a:solidFill>
                  <a:schemeClr val="dk1"/>
                </a:solidFill>
                <a:latin typeface="Urbanist"/>
                <a:ea typeface="Urbanist"/>
                <a:cs typeface="Urbanist"/>
                <a:sym typeface="Urbanist"/>
              </a:defRPr>
            </a:lvl1pPr>
            <a:lvl2pPr marR="0" lvl="1" algn="l">
              <a:lnSpc>
                <a:spcPct val="111000"/>
              </a:lnSpc>
              <a:spcBef>
                <a:spcPts val="1200"/>
              </a:spcBef>
              <a:spcAft>
                <a:spcPts val="0"/>
              </a:spcAft>
              <a:buClr>
                <a:schemeClr val="dk1"/>
              </a:buClr>
              <a:buSzPts val="1900"/>
              <a:buFont typeface="Arial"/>
              <a:buNone/>
              <a:defRPr sz="1900" b="1" i="0" u="none" strike="noStrike" cap="none">
                <a:solidFill>
                  <a:schemeClr val="dk1"/>
                </a:solidFill>
                <a:latin typeface="Urbanist"/>
                <a:ea typeface="Urbanist"/>
                <a:cs typeface="Urbanist"/>
                <a:sym typeface="Urbanist"/>
              </a:defRPr>
            </a:lvl2pPr>
            <a:lvl3pPr marR="0" lvl="2" algn="l">
              <a:lnSpc>
                <a:spcPct val="111000"/>
              </a:lnSpc>
              <a:spcBef>
                <a:spcPts val="120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3pPr>
            <a:lvl4pPr marR="0" lvl="3" algn="l">
              <a:lnSpc>
                <a:spcPct val="111000"/>
              </a:lnSpc>
              <a:spcBef>
                <a:spcPts val="0"/>
              </a:spcBef>
              <a:spcAft>
                <a:spcPts val="0"/>
              </a:spcAft>
              <a:buClr>
                <a:schemeClr val="dk2"/>
              </a:buClr>
              <a:buSzPts val="2500"/>
              <a:buFont typeface="Arial Black"/>
              <a:buChar char="›"/>
              <a:defRPr sz="1900" b="0" i="0" u="none" strike="noStrike" cap="none">
                <a:solidFill>
                  <a:schemeClr val="dk1"/>
                </a:solidFill>
                <a:latin typeface="Urbanist"/>
                <a:ea typeface="Urbanist"/>
                <a:cs typeface="Urbanist"/>
                <a:sym typeface="Urbanist"/>
              </a:defRPr>
            </a:lvl4pPr>
            <a:lvl5pPr marR="0" lvl="4" algn="l">
              <a:lnSpc>
                <a:spcPct val="110000"/>
              </a:lnSpc>
              <a:spcBef>
                <a:spcPts val="900"/>
              </a:spcBef>
              <a:spcAft>
                <a:spcPts val="0"/>
              </a:spcAft>
              <a:buClr>
                <a:schemeClr val="dk1"/>
              </a:buClr>
              <a:buSzPts val="1500"/>
              <a:buFont typeface="Arial"/>
              <a:buNone/>
              <a:defRPr sz="1500" b="0" i="0" u="none" strike="noStrike" cap="none">
                <a:solidFill>
                  <a:schemeClr val="dk1"/>
                </a:solidFill>
                <a:latin typeface="Urbanist"/>
                <a:ea typeface="Urbanist"/>
                <a:cs typeface="Urbanist"/>
                <a:sym typeface="Urbanist"/>
              </a:defRPr>
            </a:lvl5pPr>
            <a:lvl6pPr marR="0" lvl="5" algn="l">
              <a:lnSpc>
                <a:spcPct val="110000"/>
              </a:lnSpc>
              <a:spcBef>
                <a:spcPts val="900"/>
              </a:spcBef>
              <a:spcAft>
                <a:spcPts val="0"/>
              </a:spcAft>
              <a:buClr>
                <a:schemeClr val="dk1"/>
              </a:buClr>
              <a:buSzPts val="1500"/>
              <a:buFont typeface="Arial"/>
              <a:buNone/>
              <a:defRPr sz="1500" b="1" i="0" u="none" strike="noStrike" cap="none">
                <a:solidFill>
                  <a:schemeClr val="dk1"/>
                </a:solidFill>
                <a:latin typeface="Urbanist"/>
                <a:ea typeface="Urbanist"/>
                <a:cs typeface="Urbanist"/>
                <a:sym typeface="Urbanist"/>
              </a:defRPr>
            </a:lvl6pPr>
            <a:lvl7pPr marR="0" lvl="6" algn="l">
              <a:lnSpc>
                <a:spcPct val="110000"/>
              </a:lnSpc>
              <a:spcBef>
                <a:spcPts val="90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7pPr>
            <a:lvl8pPr marR="0" lvl="7" algn="l">
              <a:lnSpc>
                <a:spcPct val="110000"/>
              </a:lnSpc>
              <a:spcBef>
                <a:spcPts val="0"/>
              </a:spcBef>
              <a:spcAft>
                <a:spcPts val="0"/>
              </a:spcAft>
              <a:buClr>
                <a:schemeClr val="dk2"/>
              </a:buClr>
              <a:buSzPts val="2000"/>
              <a:buFont typeface="Arial Black"/>
              <a:buChar char="›"/>
              <a:defRPr sz="1500" b="0" i="0" u="none" strike="noStrike" cap="none">
                <a:solidFill>
                  <a:schemeClr val="dk1"/>
                </a:solidFill>
                <a:latin typeface="Urbanist"/>
                <a:ea typeface="Urbanist"/>
                <a:cs typeface="Urbanist"/>
                <a:sym typeface="Urbanist"/>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Urbanist"/>
                <a:ea typeface="Urbanist"/>
                <a:cs typeface="Urbanist"/>
                <a:sym typeface="Urbanist"/>
              </a:defRPr>
            </a:lvl9pPr>
          </a:lstStyle>
          <a:p>
            <a:endParaRPr/>
          </a:p>
        </p:txBody>
      </p:sp>
      <p:sp>
        <p:nvSpPr>
          <p:cNvPr id="584" name="Google Shape;584;p63"/>
          <p:cNvSpPr txBox="1">
            <a:spLocks noGrp="1"/>
          </p:cNvSpPr>
          <p:nvPr>
            <p:ph type="sldNum" idx="12"/>
          </p:nvPr>
        </p:nvSpPr>
        <p:spPr>
          <a:xfrm>
            <a:off x="10527505" y="6387303"/>
            <a:ext cx="305100" cy="144000"/>
          </a:xfrm>
          <a:prstGeom prst="rect">
            <a:avLst/>
          </a:prstGeom>
          <a:noFill/>
          <a:ln>
            <a:noFill/>
          </a:ln>
        </p:spPr>
        <p:txBody>
          <a:bodyPr spcFirstLastPara="1" wrap="square" lIns="0" tIns="0" rIns="0" bIns="0" anchor="b" anchorCtr="0">
            <a:noAutofit/>
          </a:bodyPr>
          <a:lstStyle>
            <a:lvl1pPr marL="0" marR="0" lvl="0"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1pPr>
            <a:lvl2pPr marL="0" marR="0" lvl="1"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2pPr>
            <a:lvl3pPr marL="0" marR="0" lvl="2"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3pPr>
            <a:lvl4pPr marL="0" marR="0" lvl="3"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4pPr>
            <a:lvl5pPr marL="0" marR="0" lvl="4"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5pPr>
            <a:lvl6pPr marL="0" marR="0" lvl="5"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6pPr>
            <a:lvl7pPr marL="0" marR="0" lvl="6"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7pPr>
            <a:lvl8pPr marL="0" marR="0" lvl="7"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8pPr>
            <a:lvl9pPr marL="0" marR="0" lvl="8" indent="0" algn="r">
              <a:lnSpc>
                <a:spcPct val="111000"/>
              </a:lnSpc>
              <a:spcBef>
                <a:spcPts val="0"/>
              </a:spcBef>
              <a:buClr>
                <a:schemeClr val="dk1"/>
              </a:buClr>
              <a:buSzPts val="1100"/>
              <a:buFont typeface="Arial"/>
              <a:buNone/>
              <a:defRPr sz="1100" b="0" i="0" u="none" strike="noStrike" cap="none">
                <a:solidFill>
                  <a:schemeClr val="dk1"/>
                </a:solidFill>
                <a:latin typeface="Urbanist"/>
                <a:ea typeface="Urbanist"/>
                <a:cs typeface="Urbanist"/>
                <a:sym typeface="Urbanist"/>
              </a:defRPr>
            </a:lvl9pPr>
          </a:lstStyle>
          <a:p>
            <a:pPr marL="0" lvl="0" indent="0" algn="r" rtl="0">
              <a:spcBef>
                <a:spcPts val="0"/>
              </a:spcBef>
              <a:spcAft>
                <a:spcPts val="0"/>
              </a:spcAft>
              <a:buNone/>
            </a:pPr>
            <a:fld id="{00000000-1234-1234-1234-123412341234}" type="slidenum">
              <a:rPr lang="de-DE"/>
              <a:t>‹Nr.›</a:t>
            </a:fld>
            <a:endParaRPr/>
          </a:p>
        </p:txBody>
      </p:sp>
      <p:pic>
        <p:nvPicPr>
          <p:cNvPr id="585" name="Google Shape;585;p63"/>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10915969" y="6420340"/>
            <a:ext cx="561601" cy="83654"/>
          </a:xfrm>
          <a:prstGeom prst="rect">
            <a:avLst/>
          </a:prstGeom>
          <a:noFill/>
          <a:ln>
            <a:noFill/>
          </a:ln>
        </p:spPr>
      </p:pic>
      <p:pic>
        <p:nvPicPr>
          <p:cNvPr id="586" name="Google Shape;586;p63"/>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721518" y="720329"/>
            <a:ext cx="323592" cy="2700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26">
          <p15:clr>
            <a:srgbClr val="F26B43"/>
          </p15:clr>
        </p15:guide>
        <p15:guide id="2" orient="horz" pos="453">
          <p15:clr>
            <a:srgbClr val="F26B43"/>
          </p15:clr>
        </p15:guide>
        <p15:guide id="3" orient="horz" pos="3867">
          <p15:clr>
            <a:srgbClr val="F26B43"/>
          </p15:clr>
        </p15:guide>
        <p15:guide id="4" pos="453">
          <p15:clr>
            <a:srgbClr val="F26B43"/>
          </p15:clr>
        </p15:guide>
        <p15:guide id="5" orient="horz" pos="4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hyperlink" Target="https://office.lexware.de/preise/"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s://help.lexware.de/" TargetMode="External"/><Relationship Id="rId5" Type="http://schemas.openxmlformats.org/officeDocument/2006/relationships/hyperlink" Target="https://office.lexware.de/academy/" TargetMode="External"/><Relationship Id="rId4" Type="http://schemas.openxmlformats.org/officeDocument/2006/relationships/hyperlink" Target="https://office.lexware.de/webina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9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83338" y="0"/>
            <a:ext cx="4770331" cy="6858000"/>
          </a:xfrm>
          <a:prstGeom prst="rect">
            <a:avLst/>
          </a:prstGeom>
          <a:solidFill>
            <a:srgbClr val="FED9DB"/>
          </a:solidFill>
          <a:ln>
            <a:noFill/>
          </a:ln>
        </p:spPr>
      </p:pic>
      <p:sp>
        <p:nvSpPr>
          <p:cNvPr id="767" name="Google Shape;767;p91"/>
          <p:cNvSpPr txBox="1">
            <a:spLocks noGrp="1"/>
          </p:cNvSpPr>
          <p:nvPr>
            <p:ph type="ctrTitle"/>
          </p:nvPr>
        </p:nvSpPr>
        <p:spPr>
          <a:xfrm>
            <a:off x="700311" y="2349499"/>
            <a:ext cx="5383138" cy="2383275"/>
          </a:xfrm>
          <a:prstGeom prst="rect">
            <a:avLst/>
          </a:prstGeom>
          <a:noFill/>
          <a:ln>
            <a:noFill/>
          </a:ln>
        </p:spPr>
        <p:txBody>
          <a:bodyPr spcFirstLastPara="1" wrap="square" lIns="0" tIns="0" rIns="0" bIns="0" anchor="b" anchorCtr="0">
            <a:normAutofit/>
          </a:bodyPr>
          <a:lstStyle/>
          <a:p>
            <a:pPr marL="0" lvl="0" indent="0" algn="l" rtl="0">
              <a:lnSpc>
                <a:spcPct val="88000"/>
              </a:lnSpc>
              <a:spcBef>
                <a:spcPts val="0"/>
              </a:spcBef>
              <a:spcAft>
                <a:spcPts val="0"/>
              </a:spcAft>
              <a:buClr>
                <a:schemeClr val="lt1"/>
              </a:buClr>
              <a:buSzPts val="6000"/>
              <a:buFont typeface="Urbanist ExtraBold"/>
              <a:buNone/>
            </a:pPr>
            <a:r>
              <a:rPr lang="de-DE"/>
              <a:t>Lexware Office</a:t>
            </a:r>
            <a:endParaRPr/>
          </a:p>
        </p:txBody>
      </p:sp>
      <p:sp>
        <p:nvSpPr>
          <p:cNvPr id="768" name="Google Shape;768;p91"/>
          <p:cNvSpPr txBox="1">
            <a:spLocks noGrp="1"/>
          </p:cNvSpPr>
          <p:nvPr>
            <p:ph type="subTitle" idx="1"/>
          </p:nvPr>
        </p:nvSpPr>
        <p:spPr>
          <a:xfrm>
            <a:off x="695324" y="5011517"/>
            <a:ext cx="5400675" cy="2880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lt1"/>
              </a:buClr>
              <a:buSzPts val="2200"/>
              <a:buNone/>
            </a:pPr>
            <a:r>
              <a:rPr lang="de-DE"/>
              <a:t>Ein erster Überblick</a:t>
            </a:r>
            <a:endParaRPr/>
          </a:p>
        </p:txBody>
      </p:sp>
      <p:sp>
        <p:nvSpPr>
          <p:cNvPr id="769" name="Google Shape;769;p91"/>
          <p:cNvSpPr txBox="1">
            <a:spLocks noGrp="1"/>
          </p:cNvSpPr>
          <p:nvPr>
            <p:ph type="dt" idx="10"/>
          </p:nvPr>
        </p:nvSpPr>
        <p:spPr>
          <a:xfrm>
            <a:off x="695325" y="5984875"/>
            <a:ext cx="971901" cy="323850"/>
          </a:xfrm>
          <a:prstGeom prst="rect">
            <a:avLst/>
          </a:prstGeom>
          <a:noFill/>
          <a:ln>
            <a:noFill/>
          </a:ln>
        </p:spPr>
        <p:txBody>
          <a:bodyPr spcFirstLastPara="1" wrap="square" lIns="0" tIns="0" rIns="0" bIns="0" anchor="ctr" anchorCtr="0">
            <a:noAutofit/>
          </a:bodyPr>
          <a:lstStyle/>
          <a:p>
            <a:pPr marL="0" lvl="0" indent="0" algn="l" rtl="0">
              <a:lnSpc>
                <a:spcPct val="111000"/>
              </a:lnSpc>
              <a:spcBef>
                <a:spcPts val="0"/>
              </a:spcBef>
              <a:spcAft>
                <a:spcPts val="0"/>
              </a:spcAft>
              <a:buClr>
                <a:schemeClr val="lt1"/>
              </a:buClr>
              <a:buSzPts val="1500"/>
              <a:buNone/>
            </a:pPr>
            <a:r>
              <a:rPr lang="de-DE" dirty="0"/>
              <a:t>09.09.2029</a:t>
            </a:r>
            <a:endParaRPr dirty="0"/>
          </a:p>
        </p:txBody>
      </p:sp>
      <p:sp>
        <p:nvSpPr>
          <p:cNvPr id="770" name="Google Shape;770;p91"/>
          <p:cNvSpPr txBox="1">
            <a:spLocks noGrp="1"/>
          </p:cNvSpPr>
          <p:nvPr>
            <p:ph type="body" idx="3"/>
          </p:nvPr>
        </p:nvSpPr>
        <p:spPr>
          <a:xfrm>
            <a:off x="1995947" y="5984875"/>
            <a:ext cx="4093777" cy="323850"/>
          </a:xfrm>
          <a:prstGeom prst="rect">
            <a:avLst/>
          </a:prstGeom>
          <a:noFill/>
          <a:ln>
            <a:noFill/>
          </a:ln>
        </p:spPr>
        <p:txBody>
          <a:bodyPr spcFirstLastPara="1" wrap="square" lIns="0" tIns="0" rIns="0" bIns="0" anchor="ctr" anchorCtr="0">
            <a:normAutofit/>
          </a:bodyPr>
          <a:lstStyle/>
          <a:p>
            <a:pPr marL="0" lvl="0" indent="0" algn="l" rtl="0">
              <a:lnSpc>
                <a:spcPct val="111000"/>
              </a:lnSpc>
              <a:spcBef>
                <a:spcPts val="0"/>
              </a:spcBef>
              <a:spcAft>
                <a:spcPts val="0"/>
              </a:spcAft>
              <a:buClr>
                <a:schemeClr val="lt1"/>
              </a:buClr>
              <a:buSzPts val="1500"/>
              <a:buNone/>
            </a:pPr>
            <a:r>
              <a:rPr lang="de-DE" dirty="0"/>
              <a:t>Maria Musterfrau</a:t>
            </a:r>
            <a:endParaRPr dirty="0"/>
          </a:p>
        </p:txBody>
      </p:sp>
      <p:pic>
        <p:nvPicPr>
          <p:cNvPr id="771" name="Google Shape;771;p9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160904" y="4630780"/>
            <a:ext cx="1330785" cy="16779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00"/>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Die wichtigsten Funktionen</a:t>
            </a:r>
            <a:endParaRPr/>
          </a:p>
          <a:p>
            <a:pPr marL="0" lvl="0" indent="0" algn="l" rtl="0">
              <a:lnSpc>
                <a:spcPct val="111000"/>
              </a:lnSpc>
              <a:spcBef>
                <a:spcPts val="0"/>
              </a:spcBef>
              <a:spcAft>
                <a:spcPts val="0"/>
              </a:spcAft>
              <a:buClr>
                <a:schemeClr val="dk1"/>
              </a:buClr>
              <a:buSzPts val="1500"/>
              <a:buNone/>
            </a:pPr>
            <a:endParaRPr/>
          </a:p>
        </p:txBody>
      </p:sp>
      <p:sp>
        <p:nvSpPr>
          <p:cNvPr id="882" name="Google Shape;882;p100"/>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Allgemeine Administration</a:t>
            </a:r>
            <a:endParaRPr/>
          </a:p>
        </p:txBody>
      </p:sp>
      <p:sp>
        <p:nvSpPr>
          <p:cNvPr id="883" name="Google Shape;883;p100"/>
          <p:cNvSpPr txBox="1">
            <a:spLocks noGrp="1"/>
          </p:cNvSpPr>
          <p:nvPr>
            <p:ph type="body" idx="2"/>
          </p:nvPr>
        </p:nvSpPr>
        <p:spPr>
          <a:xfrm>
            <a:off x="6796825" y="2060925"/>
            <a:ext cx="4547400" cy="3635700"/>
          </a:xfrm>
          <a:prstGeom prst="rect">
            <a:avLst/>
          </a:prstGeom>
          <a:noFill/>
          <a:ln>
            <a:noFill/>
          </a:ln>
        </p:spPr>
        <p:txBody>
          <a:bodyPr spcFirstLastPara="1" wrap="square" lIns="0" tIns="0" rIns="0" bIns="0" anchor="t" anchorCtr="0">
            <a:noAutofit/>
          </a:bodyPr>
          <a:lstStyle/>
          <a:p>
            <a:pPr marL="288000" lvl="2" indent="-288000" algn="l" rtl="0">
              <a:lnSpc>
                <a:spcPct val="111000"/>
              </a:lnSpc>
              <a:spcBef>
                <a:spcPts val="1200"/>
              </a:spcBef>
              <a:spcAft>
                <a:spcPts val="0"/>
              </a:spcAft>
              <a:buSzPts val="2574"/>
              <a:buChar char="›"/>
            </a:pPr>
            <a:r>
              <a:rPr lang="de-DE"/>
              <a:t>Alles im Blick dank übersichtlichem Dashboard</a:t>
            </a:r>
            <a:endParaRPr/>
          </a:p>
          <a:p>
            <a:pPr marL="288000" lvl="2" indent="-288000" algn="l" rtl="0">
              <a:lnSpc>
                <a:spcPct val="111000"/>
              </a:lnSpc>
              <a:spcBef>
                <a:spcPts val="1200"/>
              </a:spcBef>
              <a:spcAft>
                <a:spcPts val="0"/>
              </a:spcAft>
              <a:buSzPts val="2574"/>
              <a:buChar char="›"/>
            </a:pPr>
            <a:r>
              <a:rPr lang="de-DE"/>
              <a:t>Kunden, Lieferanten &amp; Produkte schnell anlegen oder aus bestehenden Programmen importieren</a:t>
            </a:r>
            <a:endParaRPr/>
          </a:p>
          <a:p>
            <a:pPr marL="288000" lvl="2" indent="-288000" algn="l" rtl="0">
              <a:lnSpc>
                <a:spcPct val="111000"/>
              </a:lnSpc>
              <a:spcBef>
                <a:spcPts val="1200"/>
              </a:spcBef>
              <a:spcAft>
                <a:spcPts val="0"/>
              </a:spcAft>
              <a:buSzPts val="2574"/>
              <a:buChar char="›"/>
            </a:pPr>
            <a:r>
              <a:rPr lang="de-DE"/>
              <a:t>Briefpapier individuell gestalten – automatisch GoBD-konform</a:t>
            </a:r>
            <a:endParaRPr/>
          </a:p>
          <a:p>
            <a:pPr marL="288000" lvl="2" indent="-288000" algn="l" rtl="0">
              <a:lnSpc>
                <a:spcPct val="111000"/>
              </a:lnSpc>
              <a:spcBef>
                <a:spcPts val="1200"/>
              </a:spcBef>
              <a:spcAft>
                <a:spcPts val="0"/>
              </a:spcAft>
              <a:buSzPts val="2574"/>
              <a:buChar char="›"/>
            </a:pPr>
            <a:r>
              <a:rPr lang="de-DE"/>
              <a:t>Administration, die sich fast von selbst erledigt</a:t>
            </a:r>
            <a:endParaRPr/>
          </a:p>
          <a:p>
            <a:pPr marL="0" lvl="0" indent="0" algn="l" rtl="0">
              <a:lnSpc>
                <a:spcPct val="111000"/>
              </a:lnSpc>
              <a:spcBef>
                <a:spcPts val="1200"/>
              </a:spcBef>
              <a:spcAft>
                <a:spcPts val="0"/>
              </a:spcAft>
              <a:buClr>
                <a:schemeClr val="dk1"/>
              </a:buClr>
              <a:buSzPts val="1800"/>
              <a:buNone/>
            </a:pPr>
            <a:endParaRPr/>
          </a:p>
        </p:txBody>
      </p:sp>
      <p:sp>
        <p:nvSpPr>
          <p:cNvPr id="884" name="Google Shape;884;p100"/>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10</a:t>
            </a:fld>
            <a:endParaRPr/>
          </a:p>
        </p:txBody>
      </p:sp>
      <p:pic>
        <p:nvPicPr>
          <p:cNvPr id="885" name="Google Shape;885;p10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767" y="2061433"/>
            <a:ext cx="6538936" cy="3859332"/>
          </a:xfrm>
          <a:prstGeom prst="rect">
            <a:avLst/>
          </a:prstGeom>
          <a:noFill/>
          <a:ln>
            <a:noFill/>
          </a:ln>
        </p:spPr>
      </p:pic>
      <p:pic>
        <p:nvPicPr>
          <p:cNvPr id="886" name="Google Shape;886;p100"/>
          <p:cNvPicPr preferRelativeResize="0"/>
          <p:nvPr/>
        </p:nvPicPr>
        <p:blipFill rotWithShape="1">
          <a:blip r:embed="rId4" cstate="screen">
            <a:alphaModFix/>
            <a:extLst>
              <a:ext uri="{28A0092B-C50C-407E-A947-70E740481C1C}">
                <a14:useLocalDpi xmlns:a14="http://schemas.microsoft.com/office/drawing/2010/main"/>
              </a:ext>
            </a:extLst>
          </a:blip>
          <a:srcRect b="-11433"/>
          <a:stretch/>
        </p:blipFill>
        <p:spPr>
          <a:xfrm>
            <a:off x="873358" y="2216774"/>
            <a:ext cx="4849733" cy="3113799"/>
          </a:xfrm>
          <a:prstGeom prst="rect">
            <a:avLst/>
          </a:prstGeom>
          <a:noFill/>
          <a:ln>
            <a:noFill/>
          </a:ln>
        </p:spPr>
      </p:pic>
      <p:pic>
        <p:nvPicPr>
          <p:cNvPr id="887" name="Google Shape;887;p100" title="lxw-apple-watch.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98997" y="4886072"/>
            <a:ext cx="774575" cy="1424725"/>
          </a:xfrm>
          <a:prstGeom prst="rect">
            <a:avLst/>
          </a:prstGeom>
          <a:noFill/>
          <a:ln>
            <a:noFill/>
          </a:ln>
        </p:spPr>
      </p:pic>
      <p:pic>
        <p:nvPicPr>
          <p:cNvPr id="888" name="Google Shape;888;p100" title="lxw-iphone (1).png"/>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000800" y="4065800"/>
            <a:ext cx="1090875" cy="2242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01"/>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Die wichtigsten Funktionen</a:t>
            </a:r>
            <a:endParaRPr/>
          </a:p>
          <a:p>
            <a:pPr marL="0" lvl="0" indent="0" algn="l" rtl="0">
              <a:lnSpc>
                <a:spcPct val="111000"/>
              </a:lnSpc>
              <a:spcBef>
                <a:spcPts val="0"/>
              </a:spcBef>
              <a:spcAft>
                <a:spcPts val="0"/>
              </a:spcAft>
              <a:buClr>
                <a:schemeClr val="dk1"/>
              </a:buClr>
              <a:buSzPts val="1500"/>
              <a:buNone/>
            </a:pPr>
            <a:endParaRPr/>
          </a:p>
        </p:txBody>
      </p:sp>
      <p:sp>
        <p:nvSpPr>
          <p:cNvPr id="894" name="Google Shape;894;p101"/>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Ausgangsrechnungen</a:t>
            </a:r>
            <a:endParaRPr/>
          </a:p>
        </p:txBody>
      </p:sp>
      <p:sp>
        <p:nvSpPr>
          <p:cNvPr id="895" name="Google Shape;895;p101"/>
          <p:cNvSpPr txBox="1">
            <a:spLocks noGrp="1"/>
          </p:cNvSpPr>
          <p:nvPr>
            <p:ph type="body" idx="2"/>
          </p:nvPr>
        </p:nvSpPr>
        <p:spPr>
          <a:xfrm>
            <a:off x="700825" y="2060925"/>
            <a:ext cx="4547400" cy="3635700"/>
          </a:xfrm>
          <a:prstGeom prst="rect">
            <a:avLst/>
          </a:prstGeom>
          <a:noFill/>
          <a:ln>
            <a:noFill/>
          </a:ln>
        </p:spPr>
        <p:txBody>
          <a:bodyPr spcFirstLastPara="1" wrap="square" lIns="0" tIns="0" rIns="0" bIns="0" anchor="t" anchorCtr="0">
            <a:noAutofit/>
          </a:bodyPr>
          <a:lstStyle/>
          <a:p>
            <a:pPr marL="288000" lvl="2" indent="-288000" algn="l" rtl="0">
              <a:lnSpc>
                <a:spcPct val="111000"/>
              </a:lnSpc>
              <a:spcBef>
                <a:spcPts val="1200"/>
              </a:spcBef>
              <a:spcAft>
                <a:spcPts val="0"/>
              </a:spcAft>
              <a:buSzPts val="2574"/>
              <a:buChar char="›"/>
            </a:pPr>
            <a:r>
              <a:rPr lang="de-DE"/>
              <a:t>Angebote blitzschnell erstellen und per E-Mail versenden</a:t>
            </a:r>
            <a:endParaRPr/>
          </a:p>
          <a:p>
            <a:pPr marL="288000" lvl="2" indent="-288000" algn="l" rtl="0">
              <a:lnSpc>
                <a:spcPct val="111000"/>
              </a:lnSpc>
              <a:spcBef>
                <a:spcPts val="1200"/>
              </a:spcBef>
              <a:spcAft>
                <a:spcPts val="0"/>
              </a:spcAft>
              <a:buSzPts val="2574"/>
              <a:buChar char="›"/>
            </a:pPr>
            <a:r>
              <a:rPr lang="de-DE"/>
              <a:t>Angebotsbestätigung mit wenigen Klicks</a:t>
            </a:r>
            <a:endParaRPr/>
          </a:p>
          <a:p>
            <a:pPr marL="288000" lvl="2" indent="-288000" algn="l" rtl="0">
              <a:lnSpc>
                <a:spcPct val="111000"/>
              </a:lnSpc>
              <a:spcBef>
                <a:spcPts val="1200"/>
              </a:spcBef>
              <a:spcAft>
                <a:spcPts val="0"/>
              </a:spcAft>
              <a:buSzPts val="2574"/>
              <a:buChar char="›"/>
            </a:pPr>
            <a:r>
              <a:rPr lang="de-DE"/>
              <a:t>E-Rechnung, Abschlags- &amp; Schlussrechnungen im Handumdrehen</a:t>
            </a:r>
            <a:endParaRPr/>
          </a:p>
          <a:p>
            <a:pPr marL="288000" lvl="2" indent="-288000" algn="l" rtl="0">
              <a:lnSpc>
                <a:spcPct val="111000"/>
              </a:lnSpc>
              <a:spcBef>
                <a:spcPts val="1200"/>
              </a:spcBef>
              <a:spcAft>
                <a:spcPts val="0"/>
              </a:spcAft>
              <a:buSzPts val="2574"/>
              <a:buChar char="›"/>
            </a:pPr>
            <a:r>
              <a:rPr lang="de-DE"/>
              <a:t>Zahlungseingänge einfach verbuchen</a:t>
            </a:r>
            <a:endParaRPr/>
          </a:p>
          <a:p>
            <a:pPr marL="288000" lvl="2" indent="-288000" algn="l" rtl="0">
              <a:lnSpc>
                <a:spcPct val="111000"/>
              </a:lnSpc>
              <a:spcBef>
                <a:spcPts val="1200"/>
              </a:spcBef>
              <a:spcAft>
                <a:spcPts val="0"/>
              </a:spcAft>
              <a:buSzPts val="2574"/>
              <a:buChar char="›"/>
            </a:pPr>
            <a:r>
              <a:rPr lang="de-DE"/>
              <a:t>Rechnungen in Sekunden in Zahlungserinnerungen oder Mahnungen umwandeln</a:t>
            </a:r>
            <a:endParaRPr/>
          </a:p>
          <a:p>
            <a:pPr marL="0" lvl="0" indent="0" algn="l" rtl="0">
              <a:lnSpc>
                <a:spcPct val="111000"/>
              </a:lnSpc>
              <a:spcBef>
                <a:spcPts val="1200"/>
              </a:spcBef>
              <a:spcAft>
                <a:spcPts val="0"/>
              </a:spcAft>
              <a:buClr>
                <a:schemeClr val="dk1"/>
              </a:buClr>
              <a:buSzPts val="1800"/>
              <a:buNone/>
            </a:pPr>
            <a:endParaRPr/>
          </a:p>
        </p:txBody>
      </p:sp>
      <p:sp>
        <p:nvSpPr>
          <p:cNvPr id="896" name="Google Shape;896;p101"/>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11</a:t>
            </a:fld>
            <a:endParaRPr/>
          </a:p>
        </p:txBody>
      </p:sp>
      <p:pic>
        <p:nvPicPr>
          <p:cNvPr id="897" name="Google Shape;897;p10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20234" y="2011267"/>
            <a:ext cx="7358633" cy="42340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2"/>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Die wichtigsten Funktionen</a:t>
            </a:r>
            <a:endParaRPr/>
          </a:p>
          <a:p>
            <a:pPr marL="0" lvl="0" indent="0" algn="l" rtl="0">
              <a:lnSpc>
                <a:spcPct val="111000"/>
              </a:lnSpc>
              <a:spcBef>
                <a:spcPts val="0"/>
              </a:spcBef>
              <a:spcAft>
                <a:spcPts val="0"/>
              </a:spcAft>
              <a:buClr>
                <a:schemeClr val="dk1"/>
              </a:buClr>
              <a:buSzPts val="1500"/>
              <a:buNone/>
            </a:pPr>
            <a:endParaRPr/>
          </a:p>
        </p:txBody>
      </p:sp>
      <p:sp>
        <p:nvSpPr>
          <p:cNvPr id="903" name="Google Shape;903;p102"/>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Eingangsrechnungen</a:t>
            </a:r>
            <a:endParaRPr/>
          </a:p>
        </p:txBody>
      </p:sp>
      <p:sp>
        <p:nvSpPr>
          <p:cNvPr id="904" name="Google Shape;904;p102"/>
          <p:cNvSpPr txBox="1">
            <a:spLocks noGrp="1"/>
          </p:cNvSpPr>
          <p:nvPr>
            <p:ph type="body" idx="2"/>
          </p:nvPr>
        </p:nvSpPr>
        <p:spPr>
          <a:xfrm>
            <a:off x="6796825" y="2060925"/>
            <a:ext cx="4547400" cy="3635700"/>
          </a:xfrm>
          <a:prstGeom prst="rect">
            <a:avLst/>
          </a:prstGeom>
          <a:noFill/>
          <a:ln>
            <a:noFill/>
          </a:ln>
        </p:spPr>
        <p:txBody>
          <a:bodyPr spcFirstLastPara="1" wrap="square" lIns="0" tIns="0" rIns="0" bIns="0" anchor="t" anchorCtr="0">
            <a:noAutofit/>
          </a:bodyPr>
          <a:lstStyle/>
          <a:p>
            <a:pPr marL="288000" lvl="2" indent="-288000" algn="l" rtl="0">
              <a:lnSpc>
                <a:spcPct val="111000"/>
              </a:lnSpc>
              <a:spcBef>
                <a:spcPts val="1200"/>
              </a:spcBef>
              <a:spcAft>
                <a:spcPts val="0"/>
              </a:spcAft>
              <a:buSzPts val="2574"/>
              <a:buChar char="›"/>
            </a:pPr>
            <a:r>
              <a:rPr lang="de-DE"/>
              <a:t>Belege per Scan, Foto, Upload oder E-Mail erfassen - inkl. E-Rechnungen</a:t>
            </a:r>
            <a:endParaRPr/>
          </a:p>
          <a:p>
            <a:pPr marL="288000" lvl="2" indent="-288000" algn="l" rtl="0">
              <a:lnSpc>
                <a:spcPct val="111000"/>
              </a:lnSpc>
              <a:spcBef>
                <a:spcPts val="1200"/>
              </a:spcBef>
              <a:spcAft>
                <a:spcPts val="0"/>
              </a:spcAft>
              <a:buSzPts val="2574"/>
              <a:buChar char="›"/>
            </a:pPr>
            <a:r>
              <a:rPr lang="de-DE"/>
              <a:t>Erweiterungen wie GetMyInvoices &amp; invoicefetcher® nutzen</a:t>
            </a:r>
            <a:endParaRPr/>
          </a:p>
          <a:p>
            <a:pPr marL="288000" lvl="2" indent="-288000" algn="l" rtl="0">
              <a:lnSpc>
                <a:spcPct val="111000"/>
              </a:lnSpc>
              <a:spcBef>
                <a:spcPts val="1200"/>
              </a:spcBef>
              <a:spcAft>
                <a:spcPts val="0"/>
              </a:spcAft>
              <a:buSzPts val="2574"/>
              <a:buChar char="›"/>
            </a:pPr>
            <a:r>
              <a:rPr lang="de-DE"/>
              <a:t>Automatische Belegerkennung &amp; Zuordnung</a:t>
            </a:r>
            <a:endParaRPr/>
          </a:p>
          <a:p>
            <a:pPr marL="288000" lvl="2" indent="-288000" algn="l" rtl="0">
              <a:lnSpc>
                <a:spcPct val="111000"/>
              </a:lnSpc>
              <a:spcBef>
                <a:spcPts val="1200"/>
              </a:spcBef>
              <a:spcAft>
                <a:spcPts val="0"/>
              </a:spcAft>
              <a:buSzPts val="2574"/>
              <a:buChar char="›"/>
            </a:pPr>
            <a:r>
              <a:rPr lang="de-DE"/>
              <a:t>Buchungstext wird direkt übernommen</a:t>
            </a:r>
            <a:endParaRPr/>
          </a:p>
          <a:p>
            <a:pPr marL="288000" lvl="2" indent="-288000" algn="l" rtl="0">
              <a:lnSpc>
                <a:spcPct val="111000"/>
              </a:lnSpc>
              <a:spcBef>
                <a:spcPts val="1200"/>
              </a:spcBef>
              <a:spcAft>
                <a:spcPts val="0"/>
              </a:spcAft>
              <a:buSzPts val="2574"/>
              <a:buChar char="›"/>
            </a:pPr>
            <a:r>
              <a:rPr lang="de-DE"/>
              <a:t>Zahlung direkt aus dem Beleg anstoßen</a:t>
            </a:r>
            <a:endParaRPr/>
          </a:p>
        </p:txBody>
      </p:sp>
      <p:sp>
        <p:nvSpPr>
          <p:cNvPr id="905" name="Google Shape;905;p102"/>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12</a:t>
            </a:fld>
            <a:endParaRPr/>
          </a:p>
        </p:txBody>
      </p:sp>
      <p:pic>
        <p:nvPicPr>
          <p:cNvPr id="906" name="Google Shape;906;p10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7500" y="2137000"/>
            <a:ext cx="6750297" cy="3884026"/>
          </a:xfrm>
          <a:prstGeom prst="rect">
            <a:avLst/>
          </a:prstGeom>
          <a:noFill/>
          <a:ln>
            <a:noFill/>
          </a:ln>
        </p:spPr>
      </p:pic>
      <p:pic>
        <p:nvPicPr>
          <p:cNvPr id="907" name="Google Shape;907;p102" title="lxw-iphone (1).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57300" y="3061600"/>
            <a:ext cx="1580275" cy="324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3"/>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Die wichtigsten Funktionen</a:t>
            </a:r>
            <a:endParaRPr/>
          </a:p>
          <a:p>
            <a:pPr marL="0" lvl="0" indent="0" algn="l" rtl="0">
              <a:lnSpc>
                <a:spcPct val="111000"/>
              </a:lnSpc>
              <a:spcBef>
                <a:spcPts val="0"/>
              </a:spcBef>
              <a:spcAft>
                <a:spcPts val="0"/>
              </a:spcAft>
              <a:buClr>
                <a:schemeClr val="dk1"/>
              </a:buClr>
              <a:buSzPts val="1500"/>
              <a:buNone/>
            </a:pPr>
            <a:endParaRPr/>
          </a:p>
        </p:txBody>
      </p:sp>
      <p:sp>
        <p:nvSpPr>
          <p:cNvPr id="913" name="Google Shape;913;p103"/>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Bank</a:t>
            </a:r>
            <a:endParaRPr/>
          </a:p>
        </p:txBody>
      </p:sp>
      <p:sp>
        <p:nvSpPr>
          <p:cNvPr id="914" name="Google Shape;914;p103"/>
          <p:cNvSpPr txBox="1">
            <a:spLocks noGrp="1"/>
          </p:cNvSpPr>
          <p:nvPr>
            <p:ph type="body" idx="2"/>
          </p:nvPr>
        </p:nvSpPr>
        <p:spPr>
          <a:xfrm>
            <a:off x="700825" y="1832325"/>
            <a:ext cx="4611600" cy="3635700"/>
          </a:xfrm>
          <a:prstGeom prst="rect">
            <a:avLst/>
          </a:prstGeom>
          <a:noFill/>
          <a:ln>
            <a:noFill/>
          </a:ln>
        </p:spPr>
        <p:txBody>
          <a:bodyPr spcFirstLastPara="1" wrap="square" lIns="0" tIns="0" rIns="0" bIns="0" anchor="t" anchorCtr="0">
            <a:noAutofit/>
          </a:bodyPr>
          <a:lstStyle/>
          <a:p>
            <a:pPr marL="288000" lvl="2" indent="-288000" algn="l" rtl="0">
              <a:lnSpc>
                <a:spcPct val="111000"/>
              </a:lnSpc>
              <a:spcBef>
                <a:spcPts val="1200"/>
              </a:spcBef>
              <a:spcAft>
                <a:spcPts val="0"/>
              </a:spcAft>
              <a:buSzPts val="2574"/>
              <a:buChar char="›"/>
            </a:pPr>
            <a:r>
              <a:rPr lang="de-DE"/>
              <a:t>Bankkonto, Kreditkarte &amp; PayPal direkt anbinden</a:t>
            </a:r>
            <a:endParaRPr/>
          </a:p>
          <a:p>
            <a:pPr marL="288000" lvl="2" indent="-288000" algn="l" rtl="0">
              <a:lnSpc>
                <a:spcPct val="111000"/>
              </a:lnSpc>
              <a:spcBef>
                <a:spcPts val="1200"/>
              </a:spcBef>
              <a:spcAft>
                <a:spcPts val="0"/>
              </a:spcAft>
              <a:buSzPts val="2574"/>
              <a:buChar char="›"/>
            </a:pPr>
            <a:r>
              <a:rPr lang="de-DE"/>
              <a:t>Automatische Zuordnung dank intelligenter Vorschläge</a:t>
            </a:r>
            <a:endParaRPr/>
          </a:p>
          <a:p>
            <a:pPr marL="288000" lvl="2" indent="-288000" algn="l" rtl="0">
              <a:lnSpc>
                <a:spcPct val="111000"/>
              </a:lnSpc>
              <a:spcBef>
                <a:spcPts val="1200"/>
              </a:spcBef>
              <a:spcAft>
                <a:spcPts val="0"/>
              </a:spcAft>
              <a:buSzPts val="2574"/>
              <a:buChar char="›"/>
            </a:pPr>
            <a:r>
              <a:rPr lang="de-DE"/>
              <a:t>Zahlungen schnell kategorisieren</a:t>
            </a:r>
            <a:endParaRPr/>
          </a:p>
          <a:p>
            <a:pPr marL="288000" lvl="2" indent="-288000" algn="l" rtl="0">
              <a:lnSpc>
                <a:spcPct val="111000"/>
              </a:lnSpc>
              <a:spcBef>
                <a:spcPts val="1200"/>
              </a:spcBef>
              <a:spcAft>
                <a:spcPts val="0"/>
              </a:spcAft>
              <a:buSzPts val="2574"/>
              <a:buChar char="›"/>
            </a:pPr>
            <a:r>
              <a:rPr lang="de-DE"/>
              <a:t>Alles zentral im Blick – ohne manuelles Abgleichen</a:t>
            </a:r>
            <a:endParaRPr b="1">
              <a:solidFill>
                <a:schemeClr val="dk2"/>
              </a:solidFill>
              <a:latin typeface="Urbanist"/>
              <a:ea typeface="Urbanist"/>
              <a:cs typeface="Urbanist"/>
              <a:sym typeface="Urbanist"/>
            </a:endParaRPr>
          </a:p>
          <a:p>
            <a:pPr marL="0" lvl="0" indent="0" algn="l" rtl="0">
              <a:lnSpc>
                <a:spcPct val="111000"/>
              </a:lnSpc>
              <a:spcBef>
                <a:spcPts val="1200"/>
              </a:spcBef>
              <a:spcAft>
                <a:spcPts val="0"/>
              </a:spcAft>
              <a:buNone/>
            </a:pPr>
            <a:r>
              <a:rPr lang="de-DE" b="1">
                <a:solidFill>
                  <a:schemeClr val="dk2"/>
                </a:solidFill>
                <a:latin typeface="Urbanist"/>
                <a:ea typeface="Urbanist"/>
                <a:cs typeface="Urbanist"/>
                <a:sym typeface="Urbanist"/>
              </a:rPr>
              <a:t>Tipp</a:t>
            </a:r>
            <a:endParaRPr b="1">
              <a:solidFill>
                <a:schemeClr val="dk2"/>
              </a:solidFill>
              <a:latin typeface="Urbanist"/>
              <a:ea typeface="Urbanist"/>
              <a:cs typeface="Urbanist"/>
              <a:sym typeface="Urbanist"/>
            </a:endParaRPr>
          </a:p>
          <a:p>
            <a:pPr marL="0" lvl="0" indent="0" algn="l" rtl="0">
              <a:lnSpc>
                <a:spcPct val="111000"/>
              </a:lnSpc>
              <a:spcBef>
                <a:spcPts val="0"/>
              </a:spcBef>
              <a:spcAft>
                <a:spcPts val="0"/>
              </a:spcAft>
              <a:buClr>
                <a:schemeClr val="dk1"/>
              </a:buClr>
              <a:buSzPts val="1800"/>
              <a:buNone/>
            </a:pPr>
            <a:r>
              <a:rPr lang="de-DE"/>
              <a:t>Nutzen Sie auch das Lexware Geschäftskonto</a:t>
            </a:r>
            <a:endParaRPr/>
          </a:p>
        </p:txBody>
      </p:sp>
      <p:sp>
        <p:nvSpPr>
          <p:cNvPr id="915" name="Google Shape;915;p103"/>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13</a:t>
            </a:fld>
            <a:endParaRPr/>
          </a:p>
        </p:txBody>
      </p:sp>
      <p:pic>
        <p:nvPicPr>
          <p:cNvPr id="916" name="Google Shape;916;p103" title="lxw-grafik-geschaeftskonto-finanzen-phone-karte (1).png"/>
          <p:cNvPicPr preferRelativeResize="0"/>
          <p:nvPr/>
        </p:nvPicPr>
        <p:blipFill rotWithShape="1">
          <a:blip r:embed="rId3" cstate="screen">
            <a:alphaModFix/>
            <a:extLst>
              <a:ext uri="{28A0092B-C50C-407E-A947-70E740481C1C}">
                <a14:useLocalDpi xmlns:a14="http://schemas.microsoft.com/office/drawing/2010/main"/>
              </a:ext>
            </a:extLst>
          </a:blip>
          <a:srcRect t="-5685"/>
          <a:stretch/>
        </p:blipFill>
        <p:spPr>
          <a:xfrm>
            <a:off x="4920225" y="1636699"/>
            <a:ext cx="7358650" cy="4608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04"/>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Die wichtigsten Funktionen</a:t>
            </a:r>
            <a:endParaRPr/>
          </a:p>
          <a:p>
            <a:pPr marL="0" lvl="0" indent="0" algn="l" rtl="0">
              <a:lnSpc>
                <a:spcPct val="111000"/>
              </a:lnSpc>
              <a:spcBef>
                <a:spcPts val="0"/>
              </a:spcBef>
              <a:spcAft>
                <a:spcPts val="0"/>
              </a:spcAft>
              <a:buClr>
                <a:schemeClr val="dk1"/>
              </a:buClr>
              <a:buSzPts val="1500"/>
              <a:buNone/>
            </a:pPr>
            <a:endParaRPr/>
          </a:p>
        </p:txBody>
      </p:sp>
      <p:sp>
        <p:nvSpPr>
          <p:cNvPr id="922" name="Google Shape;922;p104"/>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Erweiterungen</a:t>
            </a:r>
            <a:endParaRPr/>
          </a:p>
        </p:txBody>
      </p:sp>
      <p:sp>
        <p:nvSpPr>
          <p:cNvPr id="923" name="Google Shape;923;p104"/>
          <p:cNvSpPr txBox="1">
            <a:spLocks noGrp="1"/>
          </p:cNvSpPr>
          <p:nvPr>
            <p:ph type="body" idx="2"/>
          </p:nvPr>
        </p:nvSpPr>
        <p:spPr>
          <a:xfrm>
            <a:off x="6796825" y="2060925"/>
            <a:ext cx="4547400" cy="3635700"/>
          </a:xfrm>
          <a:prstGeom prst="rect">
            <a:avLst/>
          </a:prstGeom>
          <a:noFill/>
          <a:ln>
            <a:noFill/>
          </a:ln>
        </p:spPr>
        <p:txBody>
          <a:bodyPr spcFirstLastPara="1" wrap="square" lIns="0" tIns="0" rIns="0" bIns="0" anchor="t" anchorCtr="0">
            <a:noAutofit/>
          </a:bodyPr>
          <a:lstStyle/>
          <a:p>
            <a:pPr marL="288000" lvl="2" indent="-288000" algn="l" rtl="0">
              <a:lnSpc>
                <a:spcPct val="111000"/>
              </a:lnSpc>
              <a:spcBef>
                <a:spcPts val="1200"/>
              </a:spcBef>
              <a:spcAft>
                <a:spcPts val="0"/>
              </a:spcAft>
              <a:buSzPts val="2574"/>
              <a:buChar char="›"/>
            </a:pPr>
            <a:r>
              <a:rPr lang="de-DE"/>
              <a:t>Erweiterungen direkt in der App oder auf der Lexware-Website entdecken</a:t>
            </a:r>
            <a:endParaRPr/>
          </a:p>
          <a:p>
            <a:pPr marL="288000" lvl="2" indent="-288000" algn="l" rtl="0">
              <a:lnSpc>
                <a:spcPct val="111000"/>
              </a:lnSpc>
              <a:spcBef>
                <a:spcPts val="1200"/>
              </a:spcBef>
              <a:spcAft>
                <a:spcPts val="0"/>
              </a:spcAft>
              <a:buSzPts val="2574"/>
              <a:buChar char="›"/>
            </a:pPr>
            <a:r>
              <a:rPr lang="de-DE"/>
              <a:t>Direkte Verbindungen, z.B. zu Ihrem Online-Shop, zur Zeiterfassung oder zu Rechnungsportalen</a:t>
            </a:r>
            <a:endParaRPr/>
          </a:p>
          <a:p>
            <a:pPr marL="288000" lvl="2" indent="-288000" algn="l" rtl="0">
              <a:lnSpc>
                <a:spcPct val="111000"/>
              </a:lnSpc>
              <a:spcBef>
                <a:spcPts val="1200"/>
              </a:spcBef>
              <a:spcAft>
                <a:spcPts val="0"/>
              </a:spcAft>
              <a:buSzPts val="2574"/>
              <a:buChar char="›"/>
            </a:pPr>
            <a:r>
              <a:rPr lang="de-DE"/>
              <a:t>Kein manueller Datenabgleich und Erfassung, sondern automatisch angebunden an Lexware </a:t>
            </a:r>
            <a:endParaRPr/>
          </a:p>
          <a:p>
            <a:pPr marL="288000" lvl="2" indent="-288000" algn="l" rtl="0">
              <a:lnSpc>
                <a:spcPct val="111000"/>
              </a:lnSpc>
              <a:spcBef>
                <a:spcPts val="1200"/>
              </a:spcBef>
              <a:spcAft>
                <a:spcPts val="0"/>
              </a:spcAft>
              <a:buSzPts val="2574"/>
              <a:buChar char="›"/>
            </a:pPr>
            <a:r>
              <a:rPr lang="de-DE"/>
              <a:t>Kostenlose Testmöglichkeiten nutzen</a:t>
            </a:r>
            <a:endParaRPr/>
          </a:p>
          <a:p>
            <a:pPr marL="0" lvl="0" indent="0" algn="l" rtl="0">
              <a:lnSpc>
                <a:spcPct val="111000"/>
              </a:lnSpc>
              <a:spcBef>
                <a:spcPts val="1200"/>
              </a:spcBef>
              <a:spcAft>
                <a:spcPts val="0"/>
              </a:spcAft>
              <a:buNone/>
            </a:pPr>
            <a:endParaRPr/>
          </a:p>
        </p:txBody>
      </p:sp>
      <p:sp>
        <p:nvSpPr>
          <p:cNvPr id="924" name="Google Shape;924;p104"/>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14</a:t>
            </a:fld>
            <a:endParaRPr/>
          </a:p>
        </p:txBody>
      </p:sp>
      <p:pic>
        <p:nvPicPr>
          <p:cNvPr id="925" name="Google Shape;925;p10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7500" y="2137000"/>
            <a:ext cx="6750297" cy="3884026"/>
          </a:xfrm>
          <a:prstGeom prst="rect">
            <a:avLst/>
          </a:prstGeom>
          <a:noFill/>
          <a:ln>
            <a:noFill/>
          </a:ln>
        </p:spPr>
      </p:pic>
      <p:pic>
        <p:nvPicPr>
          <p:cNvPr id="926" name="Google Shape;926;p10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1700" y="2519267"/>
            <a:ext cx="5191896" cy="30417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05"/>
          <p:cNvSpPr txBox="1">
            <a:spLocks noGrp="1"/>
          </p:cNvSpPr>
          <p:nvPr>
            <p:ph type="title"/>
          </p:nvPr>
        </p:nvSpPr>
        <p:spPr>
          <a:xfrm>
            <a:off x="922400" y="2649200"/>
            <a:ext cx="10347300" cy="1559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500"/>
              <a:buFont typeface="Arial"/>
              <a:buNone/>
            </a:pPr>
            <a:r>
              <a:rPr lang="de-DE" sz="6700">
                <a:solidFill>
                  <a:schemeClr val="lt1"/>
                </a:solidFill>
              </a:rPr>
              <a:t>Weitere Informationen</a:t>
            </a:r>
            <a:endParaRPr sz="6700">
              <a:solidFill>
                <a:schemeClr val="lt1"/>
              </a:solidFill>
            </a:endParaRPr>
          </a:p>
          <a:p>
            <a:pPr marL="0" lvl="0" indent="0" algn="ctr" rtl="0">
              <a:spcBef>
                <a:spcPts val="0"/>
              </a:spcBef>
              <a:spcAft>
                <a:spcPts val="0"/>
              </a:spcAft>
              <a:buClr>
                <a:schemeClr val="dk1"/>
              </a:buClr>
              <a:buSzPts val="1500"/>
              <a:buFont typeface="Arial"/>
              <a:buNone/>
            </a:pPr>
            <a:endParaRPr sz="4000">
              <a:solidFill>
                <a:schemeClr val="lt1"/>
              </a:solidFill>
            </a:endParaRPr>
          </a:p>
          <a:p>
            <a:pPr marL="0" lvl="0" indent="0" algn="ctr" rtl="0">
              <a:spcBef>
                <a:spcPts val="0"/>
              </a:spcBef>
              <a:spcAft>
                <a:spcPts val="0"/>
              </a:spcAft>
              <a:buClr>
                <a:schemeClr val="dk1"/>
              </a:buClr>
              <a:buSzPts val="1500"/>
              <a:buFont typeface="Arial"/>
              <a:buNone/>
            </a:pPr>
            <a:r>
              <a:rPr lang="de-DE" sz="4000" b="0">
                <a:solidFill>
                  <a:schemeClr val="lt1"/>
                </a:solidFill>
              </a:rPr>
              <a:t>Versionen und Support-Angebote</a:t>
            </a:r>
            <a:endParaRPr sz="4000" b="0">
              <a:solidFill>
                <a:schemeClr val="lt1"/>
              </a:solidFill>
            </a:endParaRPr>
          </a:p>
          <a:p>
            <a:pPr marL="0" lvl="0" indent="0" algn="l" rtl="0">
              <a:lnSpc>
                <a:spcPct val="88000"/>
              </a:lnSpc>
              <a:spcBef>
                <a:spcPts val="0"/>
              </a:spcBef>
              <a:spcAft>
                <a:spcPts val="0"/>
              </a:spcAft>
              <a:buClr>
                <a:schemeClr val="dk1"/>
              </a:buClr>
              <a:buSzPts val="3100"/>
              <a:buFont typeface="Urbanist"/>
              <a:buNone/>
            </a:pPr>
            <a:endParaRPr/>
          </a:p>
        </p:txBody>
      </p:sp>
      <p:sp>
        <p:nvSpPr>
          <p:cNvPr id="932" name="Google Shape;932;p105"/>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sz="1200" b="1">
                <a:solidFill>
                  <a:schemeClr val="lt1"/>
                </a:solidFill>
              </a:rPr>
              <a:t>15</a:t>
            </a:fld>
            <a:endParaRPr sz="12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06"/>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16</a:t>
            </a:fld>
            <a:endParaRPr/>
          </a:p>
        </p:txBody>
      </p:sp>
      <p:sp>
        <p:nvSpPr>
          <p:cNvPr id="938" name="Google Shape;938;p106"/>
          <p:cNvSpPr txBox="1">
            <a:spLocks noGrp="1"/>
          </p:cNvSpPr>
          <p:nvPr>
            <p:ph type="body" idx="1"/>
          </p:nvPr>
        </p:nvSpPr>
        <p:spPr>
          <a:xfrm>
            <a:off x="1059772" y="501119"/>
            <a:ext cx="43509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Weitere Informationen</a:t>
            </a:r>
            <a:endParaRPr/>
          </a:p>
        </p:txBody>
      </p:sp>
      <p:sp>
        <p:nvSpPr>
          <p:cNvPr id="939" name="Google Shape;939;p106"/>
          <p:cNvSpPr txBox="1">
            <a:spLocks noGrp="1"/>
          </p:cNvSpPr>
          <p:nvPr>
            <p:ph type="title"/>
          </p:nvPr>
        </p:nvSpPr>
        <p:spPr>
          <a:xfrm>
            <a:off x="705599" y="1018429"/>
            <a:ext cx="4705200" cy="538800"/>
          </a:xfrm>
          <a:prstGeom prst="rect">
            <a:avLst/>
          </a:prstGeom>
          <a:noFill/>
          <a:ln>
            <a:noFill/>
          </a:ln>
        </p:spPr>
        <p:txBody>
          <a:bodyPr spcFirstLastPara="1" wrap="square" lIns="0" tIns="0" rIns="0" bIns="0" anchor="t" anchorCtr="0">
            <a:normAutofit fontScale="90000"/>
          </a:bodyPr>
          <a:lstStyle/>
          <a:p>
            <a:pPr marL="0" lvl="0" indent="0" algn="l" rtl="0">
              <a:lnSpc>
                <a:spcPct val="88000"/>
              </a:lnSpc>
              <a:spcBef>
                <a:spcPts val="0"/>
              </a:spcBef>
              <a:spcAft>
                <a:spcPts val="0"/>
              </a:spcAft>
              <a:buClr>
                <a:srgbClr val="141010"/>
              </a:buClr>
              <a:buSzPct val="100000"/>
              <a:buFont typeface="Urbanist ExtraBold"/>
              <a:buNone/>
            </a:pPr>
            <a:r>
              <a:rPr lang="de-DE"/>
              <a:t>Versionen &amp; Konditionen</a:t>
            </a:r>
            <a:endParaRPr/>
          </a:p>
        </p:txBody>
      </p:sp>
      <p:sp>
        <p:nvSpPr>
          <p:cNvPr id="940" name="Google Shape;940;p106"/>
          <p:cNvSpPr txBox="1">
            <a:spLocks noGrp="1"/>
          </p:cNvSpPr>
          <p:nvPr>
            <p:ph type="body" idx="2"/>
          </p:nvPr>
        </p:nvSpPr>
        <p:spPr>
          <a:xfrm>
            <a:off x="704851" y="1952625"/>
            <a:ext cx="4706100" cy="40323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None/>
            </a:pPr>
            <a:r>
              <a:rPr lang="de-DE"/>
              <a:t>Lexware Office ist in verschiedenen Versionen erhältlich und deshalb für alle Formen der Zusammenarbeit zwischen Unternehmen und Steuerkanzlei geeignet.</a:t>
            </a:r>
            <a:endParaRPr/>
          </a:p>
          <a:p>
            <a:pPr marL="0" lvl="0" indent="0" algn="l" rtl="0">
              <a:lnSpc>
                <a:spcPct val="111000"/>
              </a:lnSpc>
              <a:spcBef>
                <a:spcPts val="0"/>
              </a:spcBef>
              <a:spcAft>
                <a:spcPts val="0"/>
              </a:spcAft>
              <a:buNone/>
            </a:pPr>
            <a:endParaRPr/>
          </a:p>
          <a:p>
            <a:pPr marL="0" lvl="0" indent="0" algn="l" rtl="0">
              <a:lnSpc>
                <a:spcPct val="111000"/>
              </a:lnSpc>
              <a:spcBef>
                <a:spcPts val="0"/>
              </a:spcBef>
              <a:spcAft>
                <a:spcPts val="0"/>
              </a:spcAft>
              <a:buNone/>
            </a:pPr>
            <a:r>
              <a:rPr lang="de-DE"/>
              <a:t>Dabei gilt grundsätzlich:</a:t>
            </a:r>
            <a:endParaRPr/>
          </a:p>
          <a:p>
            <a:pPr marL="288000" lvl="2" indent="-288000" algn="l" rtl="0">
              <a:lnSpc>
                <a:spcPct val="111000"/>
              </a:lnSpc>
              <a:spcBef>
                <a:spcPts val="1200"/>
              </a:spcBef>
              <a:spcAft>
                <a:spcPts val="0"/>
              </a:spcAft>
              <a:buSzPts val="2574"/>
              <a:buChar char="›"/>
            </a:pPr>
            <a:r>
              <a:rPr lang="de-DE"/>
              <a:t>Monatlich kündbar</a:t>
            </a:r>
            <a:endParaRPr/>
          </a:p>
          <a:p>
            <a:pPr marL="288000" lvl="2" indent="-288000" algn="l" rtl="0">
              <a:lnSpc>
                <a:spcPct val="111000"/>
              </a:lnSpc>
              <a:spcBef>
                <a:spcPts val="1200"/>
              </a:spcBef>
              <a:spcAft>
                <a:spcPts val="0"/>
              </a:spcAft>
              <a:buSzPts val="2574"/>
              <a:buChar char="›"/>
            </a:pPr>
            <a:r>
              <a:rPr lang="de-DE"/>
              <a:t>Inkl. Hosting, Datensicherung, Updates und Support</a:t>
            </a:r>
            <a:endParaRPr/>
          </a:p>
          <a:p>
            <a:pPr marL="288000" lvl="2" indent="-288000" algn="l" rtl="0">
              <a:lnSpc>
                <a:spcPct val="111000"/>
              </a:lnSpc>
              <a:spcBef>
                <a:spcPts val="1200"/>
              </a:spcBef>
              <a:spcAft>
                <a:spcPts val="0"/>
              </a:spcAft>
              <a:buSzPts val="2574"/>
              <a:buChar char="›"/>
            </a:pPr>
            <a:r>
              <a:rPr lang="de-DE"/>
              <a:t>Keine Extrakosten</a:t>
            </a:r>
            <a:endParaRPr/>
          </a:p>
          <a:p>
            <a:pPr marL="0" lvl="0" indent="0" algn="l" rtl="0">
              <a:lnSpc>
                <a:spcPct val="111000"/>
              </a:lnSpc>
              <a:spcBef>
                <a:spcPts val="1200"/>
              </a:spcBef>
              <a:spcAft>
                <a:spcPts val="0"/>
              </a:spcAft>
              <a:buNone/>
            </a:pPr>
            <a:r>
              <a:rPr lang="de-DE" b="1" u="sng">
                <a:solidFill>
                  <a:schemeClr val="hlink"/>
                </a:solidFill>
                <a:latin typeface="Urbanist"/>
                <a:ea typeface="Urbanist"/>
                <a:cs typeface="Urbanist"/>
                <a:sym typeface="Urbanist"/>
                <a:hlinkClick r:id="rId3"/>
              </a:rPr>
              <a:t>Weiter zur aktuellen Preisübersicht </a:t>
            </a:r>
            <a:endParaRPr b="1">
              <a:latin typeface="Urbanist"/>
              <a:ea typeface="Urbanist"/>
              <a:cs typeface="Urbanist"/>
              <a:sym typeface="Urbanist"/>
            </a:endParaRPr>
          </a:p>
        </p:txBody>
      </p:sp>
      <p:pic>
        <p:nvPicPr>
          <p:cNvPr id="941" name="Google Shape;941;p106" descr="Ein Bild, das Text, Menschliches Gesicht, Screenshot, Mann enthält.&#10;&#10;KI-generierte Inhalte können fehlerhaft sein."/>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6780212" y="2003583"/>
            <a:ext cx="4705200" cy="2651700"/>
          </a:xfrm>
          <a:prstGeom prst="round2SameRect">
            <a:avLst>
              <a:gd name="adj1" fmla="val 5241"/>
              <a:gd name="adj2" fmla="val 5289"/>
            </a:avLst>
          </a:prstGeom>
          <a:solidFill>
            <a:schemeClr val="lt1"/>
          </a:solidFill>
          <a:ln w="127000" cap="flat" cmpd="sng">
            <a:solidFill>
              <a:srgbClr val="E6E6E6"/>
            </a:solidFill>
            <a:prstDash val="solid"/>
            <a:round/>
            <a:headEnd type="none" w="sm" len="sm"/>
            <a:tailEnd type="none" w="sm" len="sm"/>
          </a:ln>
          <a:effectLst>
            <a:outerShdw dist="406400" dir="5400000" algn="t" rotWithShape="0">
              <a:srgbClr val="E6E6E6"/>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07" title="AdobeStock_609590666 (2).jpe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764088" cy="6867524"/>
          </a:xfrm>
          <a:prstGeom prst="rect">
            <a:avLst/>
          </a:prstGeom>
          <a:noFill/>
          <a:ln>
            <a:noFill/>
          </a:ln>
        </p:spPr>
      </p:pic>
      <p:sp>
        <p:nvSpPr>
          <p:cNvPr id="947" name="Google Shape;947;p107"/>
          <p:cNvSpPr txBox="1">
            <a:spLocks noGrp="1"/>
          </p:cNvSpPr>
          <p:nvPr>
            <p:ph type="sldNum" idx="12"/>
          </p:nvPr>
        </p:nvSpPr>
        <p:spPr>
          <a:xfrm>
            <a:off x="705600" y="6308725"/>
            <a:ext cx="350100" cy="180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a:t>17</a:t>
            </a:fld>
            <a:endParaRPr/>
          </a:p>
        </p:txBody>
      </p:sp>
      <p:sp>
        <p:nvSpPr>
          <p:cNvPr id="948" name="Google Shape;948;p107"/>
          <p:cNvSpPr txBox="1">
            <a:spLocks noGrp="1"/>
          </p:cNvSpPr>
          <p:nvPr>
            <p:ph type="body" idx="1"/>
          </p:nvPr>
        </p:nvSpPr>
        <p:spPr>
          <a:xfrm>
            <a:off x="5772150" y="501119"/>
            <a:ext cx="5724600" cy="25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None/>
            </a:pPr>
            <a:r>
              <a:rPr lang="de-DE"/>
              <a:t>Weitere Informationen</a:t>
            </a:r>
            <a:endParaRPr/>
          </a:p>
          <a:p>
            <a:pPr marL="0" lvl="0" indent="0" algn="l" rtl="0">
              <a:spcBef>
                <a:spcPts val="0"/>
              </a:spcBef>
              <a:spcAft>
                <a:spcPts val="0"/>
              </a:spcAft>
              <a:buClr>
                <a:schemeClr val="dk1"/>
              </a:buClr>
              <a:buSzPts val="1500"/>
              <a:buNone/>
            </a:pPr>
            <a:endParaRPr/>
          </a:p>
          <a:p>
            <a:pPr marL="0" lvl="0" indent="0" algn="l" rtl="0">
              <a:lnSpc>
                <a:spcPct val="111000"/>
              </a:lnSpc>
              <a:spcBef>
                <a:spcPts val="0"/>
              </a:spcBef>
              <a:spcAft>
                <a:spcPts val="0"/>
              </a:spcAft>
              <a:buClr>
                <a:schemeClr val="dk1"/>
              </a:buClr>
              <a:buSzPts val="1500"/>
              <a:buNone/>
            </a:pPr>
            <a:endParaRPr/>
          </a:p>
        </p:txBody>
      </p:sp>
      <p:sp>
        <p:nvSpPr>
          <p:cNvPr id="949" name="Google Shape;949;p107"/>
          <p:cNvSpPr txBox="1">
            <a:spLocks noGrp="1"/>
          </p:cNvSpPr>
          <p:nvPr>
            <p:ph type="title"/>
          </p:nvPr>
        </p:nvSpPr>
        <p:spPr>
          <a:xfrm>
            <a:off x="5411787" y="1018429"/>
            <a:ext cx="6084900" cy="1005600"/>
          </a:xfrm>
          <a:prstGeom prst="rect">
            <a:avLst/>
          </a:prstGeom>
          <a:noFill/>
          <a:ln>
            <a:noFill/>
          </a:ln>
        </p:spPr>
        <p:txBody>
          <a:bodyPr spcFirstLastPara="1" wrap="square" lIns="0" tIns="0" rIns="0" bIns="0" anchor="t" anchorCtr="0">
            <a:noAutofit/>
          </a:bodyPr>
          <a:lstStyle/>
          <a:p>
            <a:pPr marL="0" lvl="0" indent="0" algn="l" rtl="0">
              <a:lnSpc>
                <a:spcPct val="88000"/>
              </a:lnSpc>
              <a:spcBef>
                <a:spcPts val="0"/>
              </a:spcBef>
              <a:spcAft>
                <a:spcPts val="0"/>
              </a:spcAft>
              <a:buClr>
                <a:srgbClr val="141010"/>
              </a:buClr>
              <a:buSzPts val="3600"/>
              <a:buFont typeface="Urbanist ExtraBold"/>
              <a:buNone/>
            </a:pPr>
            <a:r>
              <a:rPr lang="de-DE"/>
              <a:t>Kostenloser Kundenservice</a:t>
            </a:r>
            <a:endParaRPr/>
          </a:p>
        </p:txBody>
      </p:sp>
      <p:sp>
        <p:nvSpPr>
          <p:cNvPr id="950" name="Google Shape;950;p107"/>
          <p:cNvSpPr txBox="1">
            <a:spLocks noGrp="1"/>
          </p:cNvSpPr>
          <p:nvPr>
            <p:ph type="body" idx="3"/>
          </p:nvPr>
        </p:nvSpPr>
        <p:spPr>
          <a:xfrm>
            <a:off x="5411787" y="2356604"/>
            <a:ext cx="6084900" cy="36357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1200"/>
              </a:spcBef>
              <a:spcAft>
                <a:spcPts val="0"/>
              </a:spcAft>
              <a:buClr>
                <a:schemeClr val="dk1"/>
              </a:buClr>
              <a:buSzPts val="1800"/>
              <a:buNone/>
            </a:pPr>
            <a:r>
              <a:rPr lang="de-DE" b="1">
                <a:latin typeface="Urbanist"/>
                <a:ea typeface="Urbanist"/>
                <a:cs typeface="Urbanist"/>
                <a:sym typeface="Urbanist"/>
              </a:rPr>
              <a:t>Bei Fragen zum Produkt steht das Lexware Support-Team jederzeit zur Verfügung: </a:t>
            </a:r>
            <a:endParaRPr b="1">
              <a:latin typeface="Urbanist"/>
              <a:ea typeface="Urbanist"/>
              <a:cs typeface="Urbanist"/>
              <a:sym typeface="Urbanist"/>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Per Chat: </a:t>
            </a:r>
            <a:r>
              <a:rPr lang="de-DE"/>
              <a:t>direkt aus der Anwendung heraus</a:t>
            </a:r>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Per E-Mail: </a:t>
            </a:r>
            <a:r>
              <a:rPr lang="de-DE"/>
              <a:t>info@lexware.de </a:t>
            </a:r>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Per Telefon: </a:t>
            </a:r>
            <a:r>
              <a:rPr lang="de-DE"/>
              <a:t>0800 3000 777</a:t>
            </a:r>
            <a:endParaRPr b="1">
              <a:latin typeface="Urbanist"/>
              <a:ea typeface="Urbanist"/>
              <a:cs typeface="Urbanist"/>
              <a:sym typeface="Urbani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108" title="AdobeStock_599052531 (4).jpe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764088" cy="6867523"/>
          </a:xfrm>
          <a:prstGeom prst="rect">
            <a:avLst/>
          </a:prstGeom>
          <a:noFill/>
          <a:ln>
            <a:noFill/>
          </a:ln>
        </p:spPr>
      </p:pic>
      <p:sp>
        <p:nvSpPr>
          <p:cNvPr id="956" name="Google Shape;956;p108"/>
          <p:cNvSpPr txBox="1">
            <a:spLocks noGrp="1"/>
          </p:cNvSpPr>
          <p:nvPr>
            <p:ph type="sldNum" idx="12"/>
          </p:nvPr>
        </p:nvSpPr>
        <p:spPr>
          <a:xfrm>
            <a:off x="705600" y="6308725"/>
            <a:ext cx="350100" cy="180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a:t>18</a:t>
            </a:fld>
            <a:endParaRPr/>
          </a:p>
        </p:txBody>
      </p:sp>
      <p:sp>
        <p:nvSpPr>
          <p:cNvPr id="957" name="Google Shape;957;p108"/>
          <p:cNvSpPr txBox="1">
            <a:spLocks noGrp="1"/>
          </p:cNvSpPr>
          <p:nvPr>
            <p:ph type="body" idx="1"/>
          </p:nvPr>
        </p:nvSpPr>
        <p:spPr>
          <a:xfrm>
            <a:off x="5772150" y="501119"/>
            <a:ext cx="5724600" cy="25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None/>
            </a:pPr>
            <a:r>
              <a:rPr lang="de-DE"/>
              <a:t>Weitere Informationen</a:t>
            </a:r>
            <a:endParaRPr/>
          </a:p>
          <a:p>
            <a:pPr marL="0" lvl="0" indent="0" algn="l" rtl="0">
              <a:spcBef>
                <a:spcPts val="0"/>
              </a:spcBef>
              <a:spcAft>
                <a:spcPts val="0"/>
              </a:spcAft>
              <a:buClr>
                <a:schemeClr val="dk1"/>
              </a:buClr>
              <a:buSzPts val="1500"/>
              <a:buNone/>
            </a:pPr>
            <a:endParaRPr/>
          </a:p>
          <a:p>
            <a:pPr marL="0" lvl="0" indent="0" algn="l" rtl="0">
              <a:lnSpc>
                <a:spcPct val="111000"/>
              </a:lnSpc>
              <a:spcBef>
                <a:spcPts val="0"/>
              </a:spcBef>
              <a:spcAft>
                <a:spcPts val="0"/>
              </a:spcAft>
              <a:buClr>
                <a:schemeClr val="dk1"/>
              </a:buClr>
              <a:buSzPts val="1500"/>
              <a:buNone/>
            </a:pPr>
            <a:endParaRPr/>
          </a:p>
        </p:txBody>
      </p:sp>
      <p:sp>
        <p:nvSpPr>
          <p:cNvPr id="958" name="Google Shape;958;p108"/>
          <p:cNvSpPr txBox="1">
            <a:spLocks noGrp="1"/>
          </p:cNvSpPr>
          <p:nvPr>
            <p:ph type="title"/>
          </p:nvPr>
        </p:nvSpPr>
        <p:spPr>
          <a:xfrm>
            <a:off x="5411787" y="1018429"/>
            <a:ext cx="6084900" cy="1005600"/>
          </a:xfrm>
          <a:prstGeom prst="rect">
            <a:avLst/>
          </a:prstGeom>
          <a:noFill/>
          <a:ln>
            <a:noFill/>
          </a:ln>
        </p:spPr>
        <p:txBody>
          <a:bodyPr spcFirstLastPara="1" wrap="square" lIns="0" tIns="0" rIns="0" bIns="0" anchor="t" anchorCtr="0">
            <a:noAutofit/>
          </a:bodyPr>
          <a:lstStyle/>
          <a:p>
            <a:pPr marL="0" lvl="0" indent="0" algn="l" rtl="0">
              <a:lnSpc>
                <a:spcPct val="88000"/>
              </a:lnSpc>
              <a:spcBef>
                <a:spcPts val="0"/>
              </a:spcBef>
              <a:spcAft>
                <a:spcPts val="0"/>
              </a:spcAft>
              <a:buClr>
                <a:srgbClr val="141010"/>
              </a:buClr>
              <a:buSzPts val="3600"/>
              <a:buFont typeface="Urbanist ExtraBold"/>
              <a:buNone/>
            </a:pPr>
            <a:r>
              <a:rPr lang="de-DE"/>
              <a:t>Weitere Services Angebote</a:t>
            </a:r>
            <a:endParaRPr/>
          </a:p>
        </p:txBody>
      </p:sp>
      <p:sp>
        <p:nvSpPr>
          <p:cNvPr id="959" name="Google Shape;959;p108"/>
          <p:cNvSpPr txBox="1">
            <a:spLocks noGrp="1"/>
          </p:cNvSpPr>
          <p:nvPr>
            <p:ph type="body" idx="3"/>
          </p:nvPr>
        </p:nvSpPr>
        <p:spPr>
          <a:xfrm>
            <a:off x="5411787" y="2356604"/>
            <a:ext cx="6084900" cy="36357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1200"/>
              </a:spcBef>
              <a:spcAft>
                <a:spcPts val="0"/>
              </a:spcAft>
              <a:buClr>
                <a:schemeClr val="dk1"/>
              </a:buClr>
              <a:buSzPts val="1800"/>
              <a:buNone/>
            </a:pPr>
            <a:r>
              <a:rPr lang="de-DE" b="1">
                <a:latin typeface="Urbanist"/>
                <a:ea typeface="Urbanist"/>
                <a:cs typeface="Urbanist"/>
                <a:sym typeface="Urbanist"/>
              </a:rPr>
              <a:t>Lexware bietet weitere Formate zur Unterstützung</a:t>
            </a:r>
            <a:endParaRPr b="1">
              <a:latin typeface="Urbanist"/>
              <a:ea typeface="Urbanist"/>
              <a:cs typeface="Urbanist"/>
              <a:sym typeface="Urbanist"/>
            </a:endParaRPr>
          </a:p>
          <a:p>
            <a:pPr marL="288000" lvl="2" indent="-288000" algn="l" rtl="0">
              <a:lnSpc>
                <a:spcPct val="111000"/>
              </a:lnSpc>
              <a:spcBef>
                <a:spcPts val="1200"/>
              </a:spcBef>
              <a:spcAft>
                <a:spcPts val="0"/>
              </a:spcAft>
              <a:buSzPts val="2574"/>
              <a:buChar char="›"/>
            </a:pPr>
            <a:r>
              <a:rPr lang="de-DE"/>
              <a:t>Regelmäßige Webinare: </a:t>
            </a:r>
            <a:r>
              <a:rPr lang="de-DE" u="sng">
                <a:solidFill>
                  <a:schemeClr val="hlink"/>
                </a:solidFill>
                <a:hlinkClick r:id="rId4"/>
              </a:rPr>
              <a:t>j</a:t>
            </a:r>
            <a:r>
              <a:rPr lang="de-DE" b="1" u="sng">
                <a:solidFill>
                  <a:schemeClr val="hlink"/>
                </a:solidFill>
                <a:latin typeface="Urbanist"/>
                <a:ea typeface="Urbanist"/>
                <a:cs typeface="Urbanist"/>
                <a:sym typeface="Urbanist"/>
                <a:hlinkClick r:id="rId4"/>
              </a:rPr>
              <a:t>etzt </a:t>
            </a:r>
            <a:r>
              <a:rPr lang="de-DE" b="1" u="sng">
                <a:solidFill>
                  <a:schemeClr val="hlink"/>
                </a:solidFill>
                <a:latin typeface="Urbanist"/>
                <a:ea typeface="Urbanist"/>
                <a:cs typeface="Urbanist"/>
                <a:sym typeface="Urbanist"/>
                <a:hlinkClick r:id="rId4"/>
              </a:rPr>
              <a:t>informieren</a:t>
            </a:r>
            <a:endParaRPr b="1">
              <a:latin typeface="Urbanist"/>
              <a:ea typeface="Urbanist"/>
              <a:cs typeface="Urbanist"/>
              <a:sym typeface="Urbanist"/>
            </a:endParaRPr>
          </a:p>
          <a:p>
            <a:pPr marL="288000" lvl="2" indent="-288000" algn="l" rtl="0">
              <a:lnSpc>
                <a:spcPct val="111000"/>
              </a:lnSpc>
              <a:spcBef>
                <a:spcPts val="1200"/>
              </a:spcBef>
              <a:spcAft>
                <a:spcPts val="0"/>
              </a:spcAft>
              <a:buSzPts val="2574"/>
              <a:buChar char="›"/>
            </a:pPr>
            <a:r>
              <a:rPr lang="de-DE"/>
              <a:t>Eine Lexware Office Academy: </a:t>
            </a:r>
            <a:r>
              <a:rPr lang="de-DE" b="1" u="sng">
                <a:solidFill>
                  <a:schemeClr val="hlink"/>
                </a:solidFill>
                <a:latin typeface="Urbanist"/>
                <a:ea typeface="Urbanist"/>
                <a:cs typeface="Urbanist"/>
                <a:sym typeface="Urbanist"/>
                <a:hlinkClick r:id="rId5"/>
              </a:rPr>
              <a:t>jetzt informieren</a:t>
            </a:r>
            <a:endParaRPr b="1">
              <a:latin typeface="Urbanist"/>
              <a:ea typeface="Urbanist"/>
              <a:cs typeface="Urbanist"/>
              <a:sym typeface="Urbanist"/>
            </a:endParaRPr>
          </a:p>
          <a:p>
            <a:pPr marL="288000" lvl="2" indent="-288000" algn="l" rtl="0">
              <a:lnSpc>
                <a:spcPct val="111000"/>
              </a:lnSpc>
              <a:spcBef>
                <a:spcPts val="1200"/>
              </a:spcBef>
              <a:spcAft>
                <a:spcPts val="0"/>
              </a:spcAft>
              <a:buSzPts val="2574"/>
              <a:buChar char="›"/>
            </a:pPr>
            <a:r>
              <a:rPr lang="de-DE"/>
              <a:t>Ein ausführlicher Hilfebereich mit Tutorial-Videos zu fast jeder Funktion: </a:t>
            </a:r>
            <a:r>
              <a:rPr lang="de-DE" b="1" u="sng">
                <a:solidFill>
                  <a:schemeClr val="hlink"/>
                </a:solidFill>
                <a:latin typeface="Urbanist"/>
                <a:ea typeface="Urbanist"/>
                <a:cs typeface="Urbanist"/>
                <a:sym typeface="Urbanist"/>
                <a:hlinkClick r:id="rId6"/>
              </a:rPr>
              <a:t>jetzt informieren</a:t>
            </a:r>
            <a:endParaRPr b="1">
              <a:latin typeface="Urbanist"/>
              <a:ea typeface="Urbanist"/>
              <a:cs typeface="Urbanist"/>
              <a:sym typeface="Urbani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09"/>
          <p:cNvSpPr txBox="1">
            <a:spLocks noGrp="1"/>
          </p:cNvSpPr>
          <p:nvPr>
            <p:ph type="subTitle" idx="1"/>
          </p:nvPr>
        </p:nvSpPr>
        <p:spPr>
          <a:xfrm>
            <a:off x="8460311" y="5282630"/>
            <a:ext cx="3036364" cy="1207070"/>
          </a:xfrm>
          <a:prstGeom prst="rect">
            <a:avLst/>
          </a:prstGeom>
          <a:noFill/>
          <a:ln>
            <a:noFill/>
          </a:ln>
        </p:spPr>
        <p:txBody>
          <a:bodyPr spcFirstLastPara="1" wrap="square" lIns="0" tIns="0" rIns="0" bIns="0" anchor="b" anchorCtr="0">
            <a:normAutofit/>
          </a:bodyPr>
          <a:lstStyle/>
          <a:p>
            <a:pPr marL="0" lvl="0" indent="0" algn="r" rtl="0">
              <a:lnSpc>
                <a:spcPct val="100000"/>
              </a:lnSpc>
              <a:spcBef>
                <a:spcPts val="0"/>
              </a:spcBef>
              <a:spcAft>
                <a:spcPts val="0"/>
              </a:spcAft>
              <a:buClr>
                <a:schemeClr val="lt1"/>
              </a:buClr>
              <a:buSzPts val="1400"/>
              <a:buNone/>
            </a:pPr>
            <a:r>
              <a:rPr lang="de-DE" dirty="0"/>
              <a:t>Maria Musterfrau</a:t>
            </a:r>
            <a:endParaRPr dirty="0"/>
          </a:p>
          <a:p>
            <a:pPr marL="0" lvl="0" indent="0" algn="r" rtl="0">
              <a:lnSpc>
                <a:spcPct val="100000"/>
              </a:lnSpc>
              <a:spcBef>
                <a:spcPts val="0"/>
              </a:spcBef>
              <a:spcAft>
                <a:spcPts val="0"/>
              </a:spcAft>
              <a:buClr>
                <a:schemeClr val="lt1"/>
              </a:buClr>
              <a:buSzPts val="1400"/>
              <a:buNone/>
            </a:pPr>
            <a:r>
              <a:rPr lang="de-DE" dirty="0"/>
              <a:t>Head </a:t>
            </a:r>
            <a:r>
              <a:rPr lang="de-DE" dirty="0" err="1"/>
              <a:t>of</a:t>
            </a:r>
            <a:r>
              <a:rPr lang="de-DE" dirty="0"/>
              <a:t> </a:t>
            </a:r>
            <a:r>
              <a:rPr lang="de-DE" dirty="0" err="1"/>
              <a:t>Everything</a:t>
            </a:r>
            <a:endParaRPr dirty="0"/>
          </a:p>
          <a:p>
            <a:pPr marL="0" lvl="0" indent="0" algn="r" rtl="0">
              <a:lnSpc>
                <a:spcPct val="100000"/>
              </a:lnSpc>
              <a:spcBef>
                <a:spcPts val="0"/>
              </a:spcBef>
              <a:spcAft>
                <a:spcPts val="0"/>
              </a:spcAft>
              <a:buClr>
                <a:schemeClr val="lt1"/>
              </a:buClr>
              <a:buSzPts val="1400"/>
              <a:buNone/>
            </a:pPr>
            <a:r>
              <a:rPr lang="de-DE" dirty="0"/>
              <a:t>maria.musterfrau@lexware.de</a:t>
            </a:r>
            <a:endParaRPr dirty="0"/>
          </a:p>
          <a:p>
            <a:pPr marL="0" lvl="0" indent="0" algn="r" rtl="0">
              <a:lnSpc>
                <a:spcPct val="100000"/>
              </a:lnSpc>
              <a:spcBef>
                <a:spcPts val="0"/>
              </a:spcBef>
              <a:spcAft>
                <a:spcPts val="0"/>
              </a:spcAft>
              <a:buClr>
                <a:schemeClr val="lt1"/>
              </a:buClr>
              <a:buSzPts val="1400"/>
              <a:buNone/>
            </a:pPr>
            <a:r>
              <a:rPr lang="de-DE" dirty="0"/>
              <a:t>Tel. 0123 / 45678910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2"/>
          <p:cNvSpPr txBox="1">
            <a:spLocks noGrp="1"/>
          </p:cNvSpPr>
          <p:nvPr>
            <p:ph type="ctrTitle"/>
          </p:nvPr>
        </p:nvSpPr>
        <p:spPr>
          <a:xfrm>
            <a:off x="695326" y="1215231"/>
            <a:ext cx="2891936" cy="1234221"/>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chemeClr val="lt1"/>
              </a:buClr>
              <a:buSzPts val="5400"/>
              <a:buFont typeface="Urbanist ExtraBold"/>
              <a:buNone/>
            </a:pPr>
            <a:r>
              <a:rPr lang="de-DE"/>
              <a:t>Agenda</a:t>
            </a:r>
            <a:endParaRPr/>
          </a:p>
        </p:txBody>
      </p:sp>
      <p:graphicFrame>
        <p:nvGraphicFramePr>
          <p:cNvPr id="777" name="Google Shape;777;p92"/>
          <p:cNvGraphicFramePr/>
          <p:nvPr/>
        </p:nvGraphicFramePr>
        <p:xfrm>
          <a:off x="4764089" y="1557338"/>
          <a:ext cx="6041450" cy="3795250"/>
        </p:xfrm>
        <a:graphic>
          <a:graphicData uri="http://schemas.openxmlformats.org/drawingml/2006/table">
            <a:tbl>
              <a:tblPr firstRow="1" bandRow="1">
                <a:noFill/>
                <a:tableStyleId>{16E0E5D3-4F88-439D-A205-AC648EF92E90}</a:tableStyleId>
              </a:tblPr>
              <a:tblGrid>
                <a:gridCol w="540050">
                  <a:extLst>
                    <a:ext uri="{9D8B030D-6E8A-4147-A177-3AD203B41FA5}">
                      <a16:colId xmlns:a16="http://schemas.microsoft.com/office/drawing/2014/main" val="20000"/>
                    </a:ext>
                  </a:extLst>
                </a:gridCol>
                <a:gridCol w="5501400">
                  <a:extLst>
                    <a:ext uri="{9D8B030D-6E8A-4147-A177-3AD203B41FA5}">
                      <a16:colId xmlns:a16="http://schemas.microsoft.com/office/drawing/2014/main" val="20001"/>
                    </a:ext>
                  </a:extLst>
                </a:gridCol>
              </a:tblGrid>
              <a:tr h="759050">
                <a:tc>
                  <a:txBody>
                    <a:bodyPr/>
                    <a:lstStyle/>
                    <a:p>
                      <a:pPr marL="0" marR="0" lvl="0" indent="0" algn="l" rtl="0">
                        <a:lnSpc>
                          <a:spcPct val="110000"/>
                        </a:lnSpc>
                        <a:spcBef>
                          <a:spcPts val="0"/>
                        </a:spcBef>
                        <a:spcAft>
                          <a:spcPts val="0"/>
                        </a:spcAft>
                        <a:buClr>
                          <a:schemeClr val="dk2"/>
                        </a:buClr>
                        <a:buSzPts val="2400"/>
                        <a:buFont typeface="Arial"/>
                        <a:buNone/>
                      </a:pPr>
                      <a:r>
                        <a:rPr lang="de-DE" sz="3000" u="none" strike="noStrike" cap="none">
                          <a:solidFill>
                            <a:schemeClr val="dk2"/>
                          </a:solidFill>
                          <a:latin typeface="Urbanist ExtraBold"/>
                          <a:ea typeface="Urbanist ExtraBold"/>
                          <a:cs typeface="Urbanist ExtraBold"/>
                          <a:sym typeface="Urbanist ExtraBold"/>
                        </a:rPr>
                        <a:t>1</a:t>
                      </a:r>
                      <a:endParaRPr sz="20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chemeClr val="dk1"/>
                        </a:buClr>
                        <a:buSzPts val="2400"/>
                        <a:buFont typeface="Arial"/>
                        <a:buNone/>
                      </a:pPr>
                      <a:r>
                        <a:rPr lang="de-DE" sz="3000">
                          <a:latin typeface="Urbanist Medium"/>
                          <a:ea typeface="Urbanist Medium"/>
                          <a:cs typeface="Urbanist Medium"/>
                          <a:sym typeface="Urbanist Medium"/>
                        </a:rPr>
                        <a:t>Was ist Lexware Office</a:t>
                      </a:r>
                      <a:endParaRPr sz="3000" b="0" i="0">
                        <a:latin typeface="Urbanist Medium"/>
                        <a:ea typeface="Urbanist Medium"/>
                        <a:cs typeface="Urbanist Medium"/>
                        <a:sym typeface="Urbanist Medium"/>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59050">
                <a:tc>
                  <a:txBody>
                    <a:bodyPr/>
                    <a:lstStyle/>
                    <a:p>
                      <a:pPr marL="0" marR="0" lvl="0" indent="0" algn="l" rtl="0">
                        <a:lnSpc>
                          <a:spcPct val="110000"/>
                        </a:lnSpc>
                        <a:spcBef>
                          <a:spcPts val="0"/>
                        </a:spcBef>
                        <a:spcAft>
                          <a:spcPts val="0"/>
                        </a:spcAft>
                        <a:buClr>
                          <a:schemeClr val="dk2"/>
                        </a:buClr>
                        <a:buSzPts val="2400"/>
                        <a:buFont typeface="Arial"/>
                        <a:buNone/>
                      </a:pPr>
                      <a:r>
                        <a:rPr lang="de-DE" sz="3000">
                          <a:solidFill>
                            <a:schemeClr val="dk2"/>
                          </a:solidFill>
                          <a:latin typeface="Urbanist ExtraBold"/>
                          <a:ea typeface="Urbanist ExtraBold"/>
                          <a:cs typeface="Urbanist ExtraBold"/>
                          <a:sym typeface="Urbanist ExtraBold"/>
                        </a:rPr>
                        <a:t>2</a:t>
                      </a:r>
                      <a:endParaRPr sz="20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chemeClr val="dk1"/>
                        </a:buClr>
                        <a:buSzPts val="2400"/>
                        <a:buFont typeface="Arial"/>
                        <a:buNone/>
                      </a:pPr>
                      <a:r>
                        <a:rPr lang="de-DE" sz="3000">
                          <a:latin typeface="Urbanist Medium"/>
                          <a:ea typeface="Urbanist Medium"/>
                          <a:cs typeface="Urbanist Medium"/>
                          <a:sym typeface="Urbanist Medium"/>
                        </a:rPr>
                        <a:t>Die wichtigsten Funktionen</a:t>
                      </a:r>
                      <a:endParaRPr sz="3000" b="0" i="0">
                        <a:latin typeface="Urbanist Medium"/>
                        <a:ea typeface="Urbanist Medium"/>
                        <a:cs typeface="Urbanist Medium"/>
                        <a:sym typeface="Urbanist Medium"/>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59050">
                <a:tc>
                  <a:txBody>
                    <a:bodyPr/>
                    <a:lstStyle/>
                    <a:p>
                      <a:pPr marL="0" marR="0" lvl="0" indent="0" algn="l" rtl="0">
                        <a:lnSpc>
                          <a:spcPct val="110000"/>
                        </a:lnSpc>
                        <a:spcBef>
                          <a:spcPts val="0"/>
                        </a:spcBef>
                        <a:spcAft>
                          <a:spcPts val="0"/>
                        </a:spcAft>
                        <a:buClr>
                          <a:schemeClr val="dk2"/>
                        </a:buClr>
                        <a:buSzPts val="2400"/>
                        <a:buFont typeface="Arial"/>
                        <a:buNone/>
                      </a:pPr>
                      <a:r>
                        <a:rPr lang="de-DE" sz="3000">
                          <a:solidFill>
                            <a:schemeClr val="dk2"/>
                          </a:solidFill>
                          <a:latin typeface="Urbanist ExtraBold"/>
                          <a:ea typeface="Urbanist ExtraBold"/>
                          <a:cs typeface="Urbanist ExtraBold"/>
                          <a:sym typeface="Urbanist ExtraBold"/>
                        </a:rPr>
                        <a:t>3</a:t>
                      </a:r>
                      <a:endParaRPr sz="200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chemeClr val="dk1"/>
                        </a:buClr>
                        <a:buSzPts val="2400"/>
                        <a:buFont typeface="Arial"/>
                        <a:buNone/>
                      </a:pPr>
                      <a:r>
                        <a:rPr lang="de-DE" sz="3000">
                          <a:latin typeface="Urbanist Medium"/>
                          <a:ea typeface="Urbanist Medium"/>
                          <a:cs typeface="Urbanist Medium"/>
                          <a:sym typeface="Urbanist Medium"/>
                        </a:rPr>
                        <a:t>Weitere Informationen</a:t>
                      </a:r>
                      <a:endParaRPr sz="3000" b="0" i="0">
                        <a:latin typeface="Urbanist Medium"/>
                        <a:ea typeface="Urbanist Medium"/>
                        <a:cs typeface="Urbanist Medium"/>
                        <a:sym typeface="Urbanist Medium"/>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59050">
                <a:tc>
                  <a:txBody>
                    <a:bodyPr/>
                    <a:lstStyle/>
                    <a:p>
                      <a:pPr marL="0" lvl="0" indent="0" algn="l" rtl="0">
                        <a:spcBef>
                          <a:spcPts val="0"/>
                        </a:spcBef>
                        <a:spcAft>
                          <a:spcPts val="0"/>
                        </a:spcAft>
                        <a:buNone/>
                      </a:pPr>
                      <a:endParaRPr/>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59050">
                <a:tc>
                  <a:txBody>
                    <a:bodyPr/>
                    <a:lstStyle/>
                    <a:p>
                      <a:pPr marL="0" lvl="0" indent="0" algn="l" rtl="0">
                        <a:spcBef>
                          <a:spcPts val="0"/>
                        </a:spcBef>
                        <a:spcAft>
                          <a:spcPts val="0"/>
                        </a:spcAft>
                        <a:buNone/>
                      </a:pPr>
                      <a:endParaRPr/>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3"/>
          <p:cNvSpPr txBox="1">
            <a:spLocks noGrp="1"/>
          </p:cNvSpPr>
          <p:nvPr>
            <p:ph type="title"/>
          </p:nvPr>
        </p:nvSpPr>
        <p:spPr>
          <a:xfrm>
            <a:off x="922400" y="2649200"/>
            <a:ext cx="10347300" cy="1559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500"/>
              <a:buFont typeface="Arial"/>
              <a:buNone/>
            </a:pPr>
            <a:r>
              <a:rPr lang="de-DE" sz="6700">
                <a:solidFill>
                  <a:schemeClr val="lt1"/>
                </a:solidFill>
              </a:rPr>
              <a:t>Was ist Lexware Office?</a:t>
            </a:r>
            <a:endParaRPr sz="6700">
              <a:solidFill>
                <a:schemeClr val="lt1"/>
              </a:solidFill>
            </a:endParaRPr>
          </a:p>
          <a:p>
            <a:pPr marL="0" lvl="0" indent="0" algn="ctr" rtl="0">
              <a:spcBef>
                <a:spcPts val="0"/>
              </a:spcBef>
              <a:spcAft>
                <a:spcPts val="0"/>
              </a:spcAft>
              <a:buClr>
                <a:schemeClr val="dk1"/>
              </a:buClr>
              <a:buSzPts val="1500"/>
              <a:buFont typeface="Arial"/>
              <a:buNone/>
            </a:pPr>
            <a:endParaRPr sz="4000">
              <a:solidFill>
                <a:schemeClr val="lt1"/>
              </a:solidFill>
            </a:endParaRPr>
          </a:p>
          <a:p>
            <a:pPr marL="0" lvl="0" indent="0" algn="ctr" rtl="0">
              <a:spcBef>
                <a:spcPts val="0"/>
              </a:spcBef>
              <a:spcAft>
                <a:spcPts val="0"/>
              </a:spcAft>
              <a:buClr>
                <a:schemeClr val="dk1"/>
              </a:buClr>
              <a:buSzPts val="1500"/>
              <a:buFont typeface="Arial"/>
              <a:buNone/>
            </a:pPr>
            <a:r>
              <a:rPr lang="de-DE" sz="4000" b="0">
                <a:solidFill>
                  <a:schemeClr val="lt1"/>
                </a:solidFill>
              </a:rPr>
              <a:t>Ein erster Überblick</a:t>
            </a:r>
            <a:endParaRPr sz="4000" b="0">
              <a:solidFill>
                <a:schemeClr val="lt1"/>
              </a:solidFill>
            </a:endParaRPr>
          </a:p>
          <a:p>
            <a:pPr marL="0" lvl="0" indent="0" algn="l" rtl="0">
              <a:lnSpc>
                <a:spcPct val="88000"/>
              </a:lnSpc>
              <a:spcBef>
                <a:spcPts val="0"/>
              </a:spcBef>
              <a:spcAft>
                <a:spcPts val="0"/>
              </a:spcAft>
              <a:buClr>
                <a:schemeClr val="dk1"/>
              </a:buClr>
              <a:buSzPts val="3100"/>
              <a:buFont typeface="Urbanist"/>
              <a:buNone/>
            </a:pPr>
            <a:endParaRPr/>
          </a:p>
        </p:txBody>
      </p:sp>
      <p:sp>
        <p:nvSpPr>
          <p:cNvPr id="783" name="Google Shape;783;p93"/>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sz="1200" b="1">
                <a:solidFill>
                  <a:schemeClr val="lt1"/>
                </a:solidFill>
              </a:rPr>
              <a:t>3</a:t>
            </a:fld>
            <a:endParaRPr sz="120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4"/>
          <p:cNvSpPr txBox="1">
            <a:spLocks noGrp="1"/>
          </p:cNvSpPr>
          <p:nvPr>
            <p:ph type="body" idx="1"/>
          </p:nvPr>
        </p:nvSpPr>
        <p:spPr>
          <a:xfrm>
            <a:off x="1059772" y="501119"/>
            <a:ext cx="3600000" cy="256715"/>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Was ist Lexware Office?</a:t>
            </a:r>
            <a:endParaRPr/>
          </a:p>
          <a:p>
            <a:pPr marL="0" lvl="0" indent="0" algn="l" rtl="0">
              <a:lnSpc>
                <a:spcPct val="111000"/>
              </a:lnSpc>
              <a:spcBef>
                <a:spcPts val="0"/>
              </a:spcBef>
              <a:spcAft>
                <a:spcPts val="0"/>
              </a:spcAft>
              <a:buClr>
                <a:schemeClr val="dk1"/>
              </a:buClr>
              <a:buSzPts val="1500"/>
              <a:buNone/>
            </a:pPr>
            <a:endParaRPr/>
          </a:p>
        </p:txBody>
      </p:sp>
      <p:sp>
        <p:nvSpPr>
          <p:cNvPr id="789" name="Google Shape;789;p94"/>
          <p:cNvSpPr txBox="1">
            <a:spLocks noGrp="1"/>
          </p:cNvSpPr>
          <p:nvPr>
            <p:ph type="title"/>
          </p:nvPr>
        </p:nvSpPr>
        <p:spPr>
          <a:xfrm>
            <a:off x="705599" y="1018429"/>
            <a:ext cx="10791076" cy="1005634"/>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Dafür steht Lexware</a:t>
            </a:r>
            <a:endParaRPr/>
          </a:p>
        </p:txBody>
      </p:sp>
      <p:sp>
        <p:nvSpPr>
          <p:cNvPr id="790" name="Google Shape;790;p94"/>
          <p:cNvSpPr txBox="1">
            <a:spLocks noGrp="1"/>
          </p:cNvSpPr>
          <p:nvPr>
            <p:ph type="sldNum" idx="12"/>
          </p:nvPr>
        </p:nvSpPr>
        <p:spPr>
          <a:xfrm>
            <a:off x="705600" y="6310800"/>
            <a:ext cx="350086"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4</a:t>
            </a:fld>
            <a:endParaRPr/>
          </a:p>
        </p:txBody>
      </p:sp>
      <p:sp>
        <p:nvSpPr>
          <p:cNvPr id="791" name="Google Shape;791;p94"/>
          <p:cNvSpPr/>
          <p:nvPr/>
        </p:nvSpPr>
        <p:spPr>
          <a:xfrm>
            <a:off x="4255632" y="1750670"/>
            <a:ext cx="3319500" cy="1007700"/>
          </a:xfrm>
          <a:prstGeom prst="rect">
            <a:avLst/>
          </a:prstGeom>
          <a:solidFill>
            <a:srgbClr val="FF4554"/>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sp>
        <p:nvSpPr>
          <p:cNvPr id="792" name="Google Shape;792;p94"/>
          <p:cNvSpPr/>
          <p:nvPr/>
        </p:nvSpPr>
        <p:spPr>
          <a:xfrm>
            <a:off x="7889117" y="1750670"/>
            <a:ext cx="3319500" cy="1007700"/>
          </a:xfrm>
          <a:prstGeom prst="rect">
            <a:avLst/>
          </a:prstGeom>
          <a:solidFill>
            <a:srgbClr val="FF4554"/>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sp>
        <p:nvSpPr>
          <p:cNvPr id="793" name="Google Shape;793;p94"/>
          <p:cNvSpPr/>
          <p:nvPr/>
        </p:nvSpPr>
        <p:spPr>
          <a:xfrm>
            <a:off x="539808" y="1750670"/>
            <a:ext cx="3319500" cy="1007700"/>
          </a:xfrm>
          <a:prstGeom prst="rect">
            <a:avLst/>
          </a:prstGeom>
          <a:solidFill>
            <a:srgbClr val="FF4554"/>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grpSp>
        <p:nvGrpSpPr>
          <p:cNvPr id="794" name="Google Shape;794;p94"/>
          <p:cNvGrpSpPr/>
          <p:nvPr/>
        </p:nvGrpSpPr>
        <p:grpSpPr>
          <a:xfrm>
            <a:off x="539349" y="2555344"/>
            <a:ext cx="3320256" cy="3674512"/>
            <a:chOff x="830400" y="3274598"/>
            <a:chExt cx="2501700" cy="1341895"/>
          </a:xfrm>
        </p:grpSpPr>
        <p:sp>
          <p:nvSpPr>
            <p:cNvPr id="795" name="Google Shape;795;p94"/>
            <p:cNvSpPr/>
            <p:nvPr/>
          </p:nvSpPr>
          <p:spPr>
            <a:xfrm>
              <a:off x="830400" y="3348693"/>
              <a:ext cx="2501700" cy="1267800"/>
            </a:xfrm>
            <a:prstGeom prst="rect">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sp>
          <p:nvSpPr>
            <p:cNvPr id="796" name="Google Shape;796;p94"/>
            <p:cNvSpPr/>
            <p:nvPr/>
          </p:nvSpPr>
          <p:spPr>
            <a:xfrm>
              <a:off x="1059101" y="3274598"/>
              <a:ext cx="219600" cy="74100"/>
            </a:xfrm>
            <a:prstGeom prst="triangle">
              <a:avLst>
                <a:gd name="adj" fmla="val 50000"/>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grpSp>
      <p:sp>
        <p:nvSpPr>
          <p:cNvPr id="797" name="Google Shape;797;p94"/>
          <p:cNvSpPr txBox="1"/>
          <p:nvPr/>
        </p:nvSpPr>
        <p:spPr>
          <a:xfrm>
            <a:off x="665136" y="1740588"/>
            <a:ext cx="2970600" cy="6969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de-DE" sz="1990" b="1">
                <a:solidFill>
                  <a:srgbClr val="FFFFFF"/>
                </a:solidFill>
                <a:latin typeface="Urbanist"/>
                <a:ea typeface="Urbanist"/>
                <a:cs typeface="Urbanist"/>
                <a:sym typeface="Urbanist"/>
              </a:rPr>
              <a:t>01 Herkunft</a:t>
            </a:r>
            <a:endParaRPr sz="1990" b="1">
              <a:solidFill>
                <a:srgbClr val="FFFFFF"/>
              </a:solidFill>
              <a:latin typeface="Urbanist"/>
              <a:ea typeface="Urbanist"/>
              <a:cs typeface="Urbanist"/>
              <a:sym typeface="Urbanist"/>
            </a:endParaRPr>
          </a:p>
        </p:txBody>
      </p:sp>
      <p:grpSp>
        <p:nvGrpSpPr>
          <p:cNvPr id="798" name="Google Shape;798;p94"/>
          <p:cNvGrpSpPr/>
          <p:nvPr/>
        </p:nvGrpSpPr>
        <p:grpSpPr>
          <a:xfrm>
            <a:off x="4255173" y="2555343"/>
            <a:ext cx="3320256" cy="3674512"/>
            <a:chOff x="830400" y="3274598"/>
            <a:chExt cx="2501700" cy="1341895"/>
          </a:xfrm>
        </p:grpSpPr>
        <p:sp>
          <p:nvSpPr>
            <p:cNvPr id="799" name="Google Shape;799;p94"/>
            <p:cNvSpPr/>
            <p:nvPr/>
          </p:nvSpPr>
          <p:spPr>
            <a:xfrm>
              <a:off x="830400" y="3348693"/>
              <a:ext cx="2501700" cy="1267800"/>
            </a:xfrm>
            <a:prstGeom prst="rect">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sp>
          <p:nvSpPr>
            <p:cNvPr id="800" name="Google Shape;800;p94"/>
            <p:cNvSpPr/>
            <p:nvPr/>
          </p:nvSpPr>
          <p:spPr>
            <a:xfrm>
              <a:off x="1059097" y="3274598"/>
              <a:ext cx="219600" cy="74100"/>
            </a:xfrm>
            <a:prstGeom prst="triangle">
              <a:avLst>
                <a:gd name="adj" fmla="val 50000"/>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grpSp>
      <p:sp>
        <p:nvSpPr>
          <p:cNvPr id="801" name="Google Shape;801;p94"/>
          <p:cNvSpPr txBox="1"/>
          <p:nvPr/>
        </p:nvSpPr>
        <p:spPr>
          <a:xfrm>
            <a:off x="4437195" y="1736009"/>
            <a:ext cx="2970600" cy="6969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de-DE" sz="1990" b="1">
                <a:solidFill>
                  <a:srgbClr val="FFFFFF"/>
                </a:solidFill>
                <a:latin typeface="Urbanist"/>
                <a:ea typeface="Urbanist"/>
                <a:cs typeface="Urbanist"/>
                <a:sym typeface="Urbanist"/>
              </a:rPr>
              <a:t>02 Funktionen</a:t>
            </a:r>
            <a:endParaRPr sz="1990" b="1">
              <a:solidFill>
                <a:srgbClr val="FFFFFF"/>
              </a:solidFill>
              <a:latin typeface="Urbanist"/>
              <a:ea typeface="Urbanist"/>
              <a:cs typeface="Urbanist"/>
              <a:sym typeface="Urbanist"/>
            </a:endParaRPr>
          </a:p>
        </p:txBody>
      </p:sp>
      <p:grpSp>
        <p:nvGrpSpPr>
          <p:cNvPr id="802" name="Google Shape;802;p94"/>
          <p:cNvGrpSpPr/>
          <p:nvPr/>
        </p:nvGrpSpPr>
        <p:grpSpPr>
          <a:xfrm>
            <a:off x="7888658" y="2555344"/>
            <a:ext cx="3320256" cy="3674511"/>
            <a:chOff x="830400" y="3274598"/>
            <a:chExt cx="2501700" cy="1341895"/>
          </a:xfrm>
        </p:grpSpPr>
        <p:sp>
          <p:nvSpPr>
            <p:cNvPr id="803" name="Google Shape;803;p94"/>
            <p:cNvSpPr/>
            <p:nvPr/>
          </p:nvSpPr>
          <p:spPr>
            <a:xfrm>
              <a:off x="830400" y="3348693"/>
              <a:ext cx="2501700" cy="1267800"/>
            </a:xfrm>
            <a:prstGeom prst="rect">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sp>
          <p:nvSpPr>
            <p:cNvPr id="804" name="Google Shape;804;p94"/>
            <p:cNvSpPr/>
            <p:nvPr/>
          </p:nvSpPr>
          <p:spPr>
            <a:xfrm>
              <a:off x="1059080" y="3274598"/>
              <a:ext cx="219600" cy="74100"/>
            </a:xfrm>
            <a:prstGeom prst="triangle">
              <a:avLst>
                <a:gd name="adj" fmla="val 50000"/>
              </a:avLst>
            </a:prstGeom>
            <a:solidFill>
              <a:srgbClr val="C3C3C3"/>
            </a:solidFill>
            <a:ln>
              <a:noFill/>
            </a:ln>
          </p:spPr>
          <p:txBody>
            <a:bodyPr spcFirstLastPara="1" wrap="square" lIns="121350" tIns="121350" rIns="121350" bIns="121350" anchor="ctr" anchorCtr="0">
              <a:noAutofit/>
            </a:bodyPr>
            <a:lstStyle/>
            <a:p>
              <a:pPr marL="0" lvl="0" indent="0" algn="l" rtl="0">
                <a:spcBef>
                  <a:spcPts val="0"/>
                </a:spcBef>
                <a:spcAft>
                  <a:spcPts val="0"/>
                </a:spcAft>
                <a:buNone/>
              </a:pPr>
              <a:endParaRPr/>
            </a:p>
          </p:txBody>
        </p:sp>
      </p:grpSp>
      <p:sp>
        <p:nvSpPr>
          <p:cNvPr id="805" name="Google Shape;805;p94"/>
          <p:cNvSpPr txBox="1"/>
          <p:nvPr/>
        </p:nvSpPr>
        <p:spPr>
          <a:xfrm>
            <a:off x="8070690" y="1736004"/>
            <a:ext cx="3320400" cy="6969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de-DE" sz="1990" b="1">
                <a:solidFill>
                  <a:srgbClr val="FFFFFF"/>
                </a:solidFill>
                <a:latin typeface="Urbanist"/>
                <a:ea typeface="Urbanist"/>
                <a:cs typeface="Urbanist"/>
                <a:sym typeface="Urbanist"/>
              </a:rPr>
              <a:t>03 Bewertungen</a:t>
            </a:r>
            <a:endParaRPr sz="1990" b="1">
              <a:solidFill>
                <a:srgbClr val="FFFFFF"/>
              </a:solidFill>
              <a:latin typeface="Urbanist"/>
              <a:ea typeface="Urbanist"/>
              <a:cs typeface="Urbanist"/>
              <a:sym typeface="Urbanist"/>
            </a:endParaRPr>
          </a:p>
        </p:txBody>
      </p:sp>
      <p:sp>
        <p:nvSpPr>
          <p:cNvPr id="806" name="Google Shape;806;p94"/>
          <p:cNvSpPr txBox="1"/>
          <p:nvPr/>
        </p:nvSpPr>
        <p:spPr>
          <a:xfrm>
            <a:off x="721374" y="2938518"/>
            <a:ext cx="2970600" cy="2417400"/>
          </a:xfrm>
          <a:prstGeom prst="rect">
            <a:avLst/>
          </a:prstGeom>
          <a:noFill/>
          <a:ln>
            <a:noFill/>
          </a:ln>
        </p:spPr>
        <p:txBody>
          <a:bodyPr spcFirstLastPara="1" wrap="square" lIns="190100" tIns="121350" rIns="121350" bIns="121350" anchor="t" anchorCtr="0">
            <a:noAutofit/>
          </a:bodyPr>
          <a:lstStyle/>
          <a:p>
            <a:pPr marL="59725" lvl="2" indent="-219126" algn="l" rtl="0">
              <a:lnSpc>
                <a:spcPct val="111000"/>
              </a:lnSpc>
              <a:spcBef>
                <a:spcPts val="1195"/>
              </a:spcBef>
              <a:spcAft>
                <a:spcPts val="0"/>
              </a:spcAft>
              <a:buClr>
                <a:srgbClr val="FF4554"/>
              </a:buClr>
              <a:buSzPts val="1460"/>
              <a:buFont typeface="Arial Black"/>
              <a:buChar char="›"/>
            </a:pPr>
            <a:r>
              <a:rPr lang="de-DE" sz="1459">
                <a:latin typeface="Urbanist"/>
                <a:ea typeface="Urbanist"/>
                <a:cs typeface="Urbanist"/>
                <a:sym typeface="Urbanist"/>
              </a:rPr>
              <a:t>Die Haufe Group, zu der Lexware gehört,  ist e</a:t>
            </a:r>
            <a:r>
              <a:rPr lang="de-DE" sz="1459">
                <a:solidFill>
                  <a:srgbClr val="000000"/>
                </a:solidFill>
                <a:latin typeface="Urbanist"/>
                <a:ea typeface="Urbanist"/>
                <a:cs typeface="Urbanist"/>
                <a:sym typeface="Urbanist"/>
              </a:rPr>
              <a:t>in erfolgreiches </a:t>
            </a:r>
            <a:r>
              <a:rPr lang="de-DE" sz="1459" b="1">
                <a:solidFill>
                  <a:srgbClr val="000000"/>
                </a:solidFill>
                <a:latin typeface="Urbanist"/>
                <a:ea typeface="Urbanist"/>
                <a:cs typeface="Urbanist"/>
                <a:sym typeface="Urbanist"/>
              </a:rPr>
              <a:t>Familienunternehmen </a:t>
            </a:r>
            <a:r>
              <a:rPr lang="de-DE" sz="1459">
                <a:solidFill>
                  <a:srgbClr val="000000"/>
                </a:solidFill>
                <a:latin typeface="Urbanist"/>
                <a:ea typeface="Urbanist"/>
                <a:cs typeface="Urbanist"/>
                <a:sym typeface="Urbanist"/>
              </a:rPr>
              <a:t>–  seit über </a:t>
            </a:r>
            <a:r>
              <a:rPr lang="de-DE" sz="1459">
                <a:latin typeface="Urbanist"/>
                <a:ea typeface="Urbanist"/>
                <a:cs typeface="Urbanist"/>
                <a:sym typeface="Urbanist"/>
              </a:rPr>
              <a:t>8</a:t>
            </a:r>
            <a:r>
              <a:rPr lang="de-DE" sz="1459">
                <a:solidFill>
                  <a:srgbClr val="000000"/>
                </a:solidFill>
                <a:latin typeface="Urbanist"/>
                <a:ea typeface="Urbanist"/>
                <a:cs typeface="Urbanist"/>
                <a:sym typeface="Urbanist"/>
              </a:rPr>
              <a:t>0 Jahren </a:t>
            </a:r>
            <a:endParaRPr sz="1459">
              <a:solidFill>
                <a:srgbClr val="000000"/>
              </a:solidFill>
              <a:latin typeface="Urbanist"/>
              <a:ea typeface="Urbanist"/>
              <a:cs typeface="Urbanist"/>
              <a:sym typeface="Urbanist"/>
            </a:endParaRPr>
          </a:p>
          <a:p>
            <a:pPr marL="59725" lvl="2" indent="-219126" algn="l" rtl="0">
              <a:lnSpc>
                <a:spcPct val="111000"/>
              </a:lnSpc>
              <a:spcBef>
                <a:spcPts val="1327"/>
              </a:spcBef>
              <a:spcAft>
                <a:spcPts val="0"/>
              </a:spcAft>
              <a:buClr>
                <a:srgbClr val="FF4554"/>
              </a:buClr>
              <a:buSzPts val="1460"/>
              <a:buFont typeface="Arial Black"/>
              <a:buChar char="›"/>
            </a:pPr>
            <a:r>
              <a:rPr lang="de-DE" sz="1459">
                <a:latin typeface="Urbanist"/>
                <a:ea typeface="Urbanist"/>
                <a:cs typeface="Urbanist"/>
                <a:sym typeface="Urbanist"/>
              </a:rPr>
              <a:t>Das Unternehmen ist </a:t>
            </a:r>
            <a:r>
              <a:rPr lang="de-DE" sz="1459">
                <a:solidFill>
                  <a:srgbClr val="000000"/>
                </a:solidFill>
                <a:latin typeface="Urbanist"/>
                <a:ea typeface="Urbanist"/>
                <a:cs typeface="Urbanist"/>
                <a:sym typeface="Urbanist"/>
              </a:rPr>
              <a:t>seit Jahrzehnten </a:t>
            </a:r>
            <a:r>
              <a:rPr lang="de-DE" sz="1459" b="1">
                <a:solidFill>
                  <a:srgbClr val="000000"/>
                </a:solidFill>
                <a:latin typeface="Urbanist"/>
                <a:ea typeface="Urbanist"/>
                <a:cs typeface="Urbanist"/>
                <a:sym typeface="Urbanist"/>
              </a:rPr>
              <a:t>verlässlicher Partner der Steuerkanzleien</a:t>
            </a:r>
            <a:endParaRPr sz="1459" b="1">
              <a:solidFill>
                <a:srgbClr val="000000"/>
              </a:solidFill>
              <a:latin typeface="Urbanist"/>
              <a:ea typeface="Urbanist"/>
              <a:cs typeface="Urbanist"/>
              <a:sym typeface="Urbanist"/>
            </a:endParaRPr>
          </a:p>
          <a:p>
            <a:pPr marL="59725" lvl="2" indent="-219126" algn="l" rtl="0">
              <a:lnSpc>
                <a:spcPct val="111000"/>
              </a:lnSpc>
              <a:spcBef>
                <a:spcPts val="1327"/>
              </a:spcBef>
              <a:spcAft>
                <a:spcPts val="1327"/>
              </a:spcAft>
              <a:buClr>
                <a:srgbClr val="FF4554"/>
              </a:buClr>
              <a:buSzPts val="1460"/>
              <a:buFont typeface="Arial Black"/>
              <a:buChar char="›"/>
            </a:pPr>
            <a:r>
              <a:rPr lang="de-DE" sz="1459">
                <a:latin typeface="Urbanist"/>
                <a:ea typeface="Urbanist"/>
                <a:cs typeface="Urbanist"/>
                <a:sym typeface="Urbanist"/>
              </a:rPr>
              <a:t>Lexware ist </a:t>
            </a:r>
            <a:r>
              <a:rPr lang="de-DE" sz="1459">
                <a:solidFill>
                  <a:srgbClr val="000000"/>
                </a:solidFill>
                <a:latin typeface="Urbanist"/>
                <a:ea typeface="Urbanist"/>
                <a:cs typeface="Urbanist"/>
                <a:sym typeface="Urbanist"/>
              </a:rPr>
              <a:t>mit über 1. Mio. Kunden </a:t>
            </a:r>
            <a:r>
              <a:rPr lang="de-DE" sz="1459" b="1">
                <a:solidFill>
                  <a:srgbClr val="000000"/>
                </a:solidFill>
                <a:latin typeface="Urbanist"/>
                <a:ea typeface="Urbanist"/>
                <a:cs typeface="Urbanist"/>
                <a:sym typeface="Urbanist"/>
              </a:rPr>
              <a:t>Marktführer für kaufmännische Software</a:t>
            </a:r>
            <a:endParaRPr sz="1459">
              <a:solidFill>
                <a:srgbClr val="000000"/>
              </a:solidFill>
              <a:latin typeface="Urbanist"/>
              <a:ea typeface="Urbanist"/>
              <a:cs typeface="Urbanist"/>
              <a:sym typeface="Urbanist"/>
            </a:endParaRPr>
          </a:p>
        </p:txBody>
      </p:sp>
      <p:pic>
        <p:nvPicPr>
          <p:cNvPr id="807" name="Google Shape;807;p9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124432" y="3987983"/>
            <a:ext cx="728248" cy="409637"/>
          </a:xfrm>
          <a:prstGeom prst="rect">
            <a:avLst/>
          </a:prstGeom>
          <a:noFill/>
          <a:ln>
            <a:noFill/>
          </a:ln>
        </p:spPr>
      </p:pic>
      <p:pic>
        <p:nvPicPr>
          <p:cNvPr id="808" name="Google Shape;808;p9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576944" y="3987262"/>
            <a:ext cx="384575" cy="411075"/>
          </a:xfrm>
          <a:prstGeom prst="rect">
            <a:avLst/>
          </a:prstGeom>
          <a:noFill/>
          <a:ln>
            <a:noFill/>
          </a:ln>
        </p:spPr>
      </p:pic>
      <p:pic>
        <p:nvPicPr>
          <p:cNvPr id="809" name="Google Shape;809;p9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902670" y="3987990"/>
            <a:ext cx="624286" cy="409615"/>
          </a:xfrm>
          <a:prstGeom prst="rect">
            <a:avLst/>
          </a:prstGeom>
          <a:noFill/>
          <a:ln>
            <a:noFill/>
          </a:ln>
        </p:spPr>
      </p:pic>
      <p:pic>
        <p:nvPicPr>
          <p:cNvPr id="810" name="Google Shape;810;p9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346195" y="3987264"/>
            <a:ext cx="728248" cy="411074"/>
          </a:xfrm>
          <a:prstGeom prst="rect">
            <a:avLst/>
          </a:prstGeom>
          <a:noFill/>
          <a:ln>
            <a:noFill/>
          </a:ln>
        </p:spPr>
      </p:pic>
      <p:pic>
        <p:nvPicPr>
          <p:cNvPr id="811" name="Google Shape;811;p9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040243" y="4527873"/>
            <a:ext cx="459995" cy="522397"/>
          </a:xfrm>
          <a:prstGeom prst="rect">
            <a:avLst/>
          </a:prstGeom>
          <a:noFill/>
          <a:ln>
            <a:noFill/>
          </a:ln>
        </p:spPr>
      </p:pic>
      <p:pic>
        <p:nvPicPr>
          <p:cNvPr id="812" name="Google Shape;812;p9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691845" y="5324591"/>
            <a:ext cx="696795" cy="696795"/>
          </a:xfrm>
          <a:prstGeom prst="rect">
            <a:avLst/>
          </a:prstGeom>
          <a:noFill/>
          <a:ln>
            <a:noFill/>
          </a:ln>
        </p:spPr>
      </p:pic>
      <p:sp>
        <p:nvSpPr>
          <p:cNvPr id="813" name="Google Shape;813;p94"/>
          <p:cNvSpPr txBox="1"/>
          <p:nvPr/>
        </p:nvSpPr>
        <p:spPr>
          <a:xfrm>
            <a:off x="4463371" y="2938518"/>
            <a:ext cx="2970600" cy="2417400"/>
          </a:xfrm>
          <a:prstGeom prst="rect">
            <a:avLst/>
          </a:prstGeom>
          <a:noFill/>
          <a:ln>
            <a:noFill/>
          </a:ln>
        </p:spPr>
        <p:txBody>
          <a:bodyPr spcFirstLastPara="1" wrap="square" lIns="190100" tIns="121350" rIns="121350" bIns="121350" anchor="t" anchorCtr="0">
            <a:noAutofit/>
          </a:bodyPr>
          <a:lstStyle/>
          <a:p>
            <a:pPr marL="59725" lvl="2" indent="-219126" algn="l" rtl="0">
              <a:lnSpc>
                <a:spcPct val="111000"/>
              </a:lnSpc>
              <a:spcBef>
                <a:spcPts val="1195"/>
              </a:spcBef>
              <a:spcAft>
                <a:spcPts val="0"/>
              </a:spcAft>
              <a:buClr>
                <a:srgbClr val="FF4554"/>
              </a:buClr>
              <a:buSzPts val="1460"/>
              <a:buFont typeface="Arial Black"/>
              <a:buChar char="›"/>
            </a:pPr>
            <a:r>
              <a:rPr lang="de-DE" sz="1459">
                <a:latin typeface="Urbanist"/>
                <a:ea typeface="Urbanist"/>
                <a:cs typeface="Urbanist"/>
                <a:sym typeface="Urbanist"/>
              </a:rPr>
              <a:t>Lexware </a:t>
            </a:r>
            <a:r>
              <a:rPr lang="de-DE" sz="1459">
                <a:solidFill>
                  <a:srgbClr val="000000"/>
                </a:solidFill>
                <a:latin typeface="Urbanist"/>
                <a:ea typeface="Urbanist"/>
                <a:cs typeface="Urbanist"/>
                <a:sym typeface="Urbanist"/>
              </a:rPr>
              <a:t>biete</a:t>
            </a:r>
            <a:r>
              <a:rPr lang="de-DE" sz="1459">
                <a:latin typeface="Urbanist"/>
                <a:ea typeface="Urbanist"/>
                <a:cs typeface="Urbanist"/>
                <a:sym typeface="Urbanist"/>
              </a:rPr>
              <a:t>t</a:t>
            </a:r>
            <a:r>
              <a:rPr lang="de-DE" sz="1459">
                <a:solidFill>
                  <a:srgbClr val="000000"/>
                </a:solidFill>
                <a:latin typeface="Urbanist"/>
                <a:ea typeface="Urbanist"/>
                <a:cs typeface="Urbanist"/>
                <a:sym typeface="Urbanist"/>
              </a:rPr>
              <a:t> </a:t>
            </a:r>
            <a:r>
              <a:rPr lang="de-DE" sz="1459">
                <a:latin typeface="Urbanist"/>
                <a:ea typeface="Urbanist"/>
                <a:cs typeface="Urbanist"/>
                <a:sym typeface="Urbanist"/>
              </a:rPr>
              <a:t>KMUs </a:t>
            </a:r>
            <a:r>
              <a:rPr lang="de-DE" sz="1459">
                <a:solidFill>
                  <a:srgbClr val="000000"/>
                </a:solidFill>
                <a:latin typeface="Urbanist"/>
                <a:ea typeface="Urbanist"/>
                <a:cs typeface="Urbanist"/>
                <a:sym typeface="Urbanist"/>
              </a:rPr>
              <a:t>alle notwendigen Funktionen für </a:t>
            </a:r>
            <a:r>
              <a:rPr lang="de-DE" sz="1459" b="1">
                <a:solidFill>
                  <a:srgbClr val="000000"/>
                </a:solidFill>
                <a:latin typeface="Urbanist"/>
                <a:ea typeface="Urbanist"/>
                <a:cs typeface="Urbanist"/>
                <a:sym typeface="Urbanist"/>
              </a:rPr>
              <a:t>effiziente kaufmännische Prozesse </a:t>
            </a:r>
            <a:endParaRPr sz="1459" b="1">
              <a:solidFill>
                <a:srgbClr val="000000"/>
              </a:solidFill>
              <a:latin typeface="Urbanist"/>
              <a:ea typeface="Urbanist"/>
              <a:cs typeface="Urbanist"/>
              <a:sym typeface="Urbanist"/>
            </a:endParaRPr>
          </a:p>
          <a:p>
            <a:pPr marL="59725" lvl="2" indent="-219126" algn="l" rtl="0">
              <a:lnSpc>
                <a:spcPct val="111000"/>
              </a:lnSpc>
              <a:spcBef>
                <a:spcPts val="1327"/>
              </a:spcBef>
              <a:spcAft>
                <a:spcPts val="1327"/>
              </a:spcAft>
              <a:buClr>
                <a:srgbClr val="FF4554"/>
              </a:buClr>
              <a:buSzPts val="1460"/>
              <a:buFont typeface="Arial Black"/>
              <a:buChar char="›"/>
            </a:pPr>
            <a:r>
              <a:rPr lang="de-DE" sz="1459">
                <a:latin typeface="Urbanist"/>
                <a:ea typeface="Urbanist"/>
                <a:cs typeface="Urbanist"/>
                <a:sym typeface="Urbanist"/>
              </a:rPr>
              <a:t>Durch den Steuerberaterzugang ist die Kanzlei immer auf dem aktuellen Stand und </a:t>
            </a:r>
            <a:r>
              <a:rPr lang="de-DE" sz="1459" b="1">
                <a:latin typeface="Urbanist"/>
                <a:ea typeface="Urbanist"/>
                <a:cs typeface="Urbanist"/>
                <a:sym typeface="Urbanist"/>
              </a:rPr>
              <a:t>nur einen Klick entfernt.</a:t>
            </a:r>
            <a:r>
              <a:rPr lang="de-DE" sz="1459">
                <a:latin typeface="Urbanist"/>
                <a:ea typeface="Urbanist"/>
                <a:cs typeface="Urbanist"/>
                <a:sym typeface="Urbanist"/>
              </a:rPr>
              <a:t> </a:t>
            </a:r>
            <a:endParaRPr sz="1459">
              <a:solidFill>
                <a:srgbClr val="000000"/>
              </a:solidFill>
              <a:latin typeface="Urbanist"/>
              <a:ea typeface="Urbanist"/>
              <a:cs typeface="Urbanist"/>
              <a:sym typeface="Urbanist"/>
            </a:endParaRPr>
          </a:p>
        </p:txBody>
      </p:sp>
      <p:sp>
        <p:nvSpPr>
          <p:cNvPr id="815" name="Google Shape;815;p94"/>
          <p:cNvSpPr txBox="1"/>
          <p:nvPr/>
        </p:nvSpPr>
        <p:spPr>
          <a:xfrm>
            <a:off x="8096920" y="4316197"/>
            <a:ext cx="2376600" cy="805500"/>
          </a:xfrm>
          <a:prstGeom prst="rect">
            <a:avLst/>
          </a:prstGeom>
          <a:noFill/>
          <a:ln>
            <a:noFill/>
          </a:ln>
        </p:spPr>
        <p:txBody>
          <a:bodyPr spcFirstLastPara="1" wrap="square" lIns="190100" tIns="121350" rIns="121350" bIns="121350" anchor="t" anchorCtr="0">
            <a:noAutofit/>
          </a:bodyPr>
          <a:lstStyle/>
          <a:p>
            <a:pPr marL="59725" lvl="2" indent="-219126" algn="l" rtl="0">
              <a:lnSpc>
                <a:spcPct val="111000"/>
              </a:lnSpc>
              <a:spcBef>
                <a:spcPts val="1195"/>
              </a:spcBef>
              <a:spcAft>
                <a:spcPts val="1327"/>
              </a:spcAft>
              <a:buClr>
                <a:srgbClr val="FF4554"/>
              </a:buClr>
              <a:buSzPts val="1460"/>
              <a:buFont typeface="Arial Black"/>
              <a:buChar char="›"/>
            </a:pPr>
            <a:r>
              <a:rPr lang="de-DE" sz="1459" dirty="0">
                <a:latin typeface="Urbanist"/>
                <a:ea typeface="Urbanist"/>
                <a:cs typeface="Urbanist"/>
                <a:sym typeface="Urbanist"/>
              </a:rPr>
              <a:t>Lexware ist </a:t>
            </a:r>
            <a:r>
              <a:rPr lang="de-DE" sz="1459" b="1" dirty="0">
                <a:solidFill>
                  <a:srgbClr val="000000"/>
                </a:solidFill>
                <a:latin typeface="Urbanist"/>
                <a:ea typeface="Urbanist"/>
                <a:cs typeface="Urbanist"/>
                <a:sym typeface="Urbanist"/>
              </a:rPr>
              <a:t>TÜV-zertifiziert</a:t>
            </a:r>
            <a:endParaRPr sz="1459" b="1" dirty="0">
              <a:solidFill>
                <a:srgbClr val="000000"/>
              </a:solidFill>
              <a:latin typeface="Urbanist"/>
              <a:ea typeface="Urbanist"/>
              <a:cs typeface="Urbanist"/>
              <a:sym typeface="Urbanist"/>
            </a:endParaRPr>
          </a:p>
        </p:txBody>
      </p:sp>
      <p:sp>
        <p:nvSpPr>
          <p:cNvPr id="814" name="Google Shape;814;p94"/>
          <p:cNvSpPr txBox="1"/>
          <p:nvPr/>
        </p:nvSpPr>
        <p:spPr>
          <a:xfrm>
            <a:off x="8090132" y="2938514"/>
            <a:ext cx="2986186" cy="805500"/>
          </a:xfrm>
          <a:prstGeom prst="rect">
            <a:avLst/>
          </a:prstGeom>
          <a:noFill/>
          <a:ln>
            <a:noFill/>
          </a:ln>
        </p:spPr>
        <p:txBody>
          <a:bodyPr spcFirstLastPara="1" wrap="square" lIns="190100" tIns="121350" rIns="121350" bIns="121350" anchor="t" anchorCtr="0">
            <a:noAutofit/>
          </a:bodyPr>
          <a:lstStyle/>
          <a:p>
            <a:pPr marL="59725" lvl="2" indent="-219126" algn="l" rtl="0">
              <a:lnSpc>
                <a:spcPct val="111000"/>
              </a:lnSpc>
              <a:spcBef>
                <a:spcPts val="1195"/>
              </a:spcBef>
              <a:spcAft>
                <a:spcPts val="1327"/>
              </a:spcAft>
              <a:buClr>
                <a:srgbClr val="FF4554"/>
              </a:buClr>
              <a:buSzPts val="1460"/>
              <a:buFont typeface="Arial Black"/>
              <a:buChar char="›"/>
            </a:pPr>
            <a:r>
              <a:rPr lang="de-DE" sz="1459" dirty="0">
                <a:latin typeface="Urbanist"/>
                <a:ea typeface="Urbanist"/>
                <a:cs typeface="Urbanist"/>
                <a:sym typeface="Urbanist"/>
              </a:rPr>
              <a:t>Lexware ist </a:t>
            </a:r>
            <a:r>
              <a:rPr lang="de-DE" sz="1459" dirty="0">
                <a:solidFill>
                  <a:srgbClr val="000000"/>
                </a:solidFill>
                <a:latin typeface="Urbanist"/>
                <a:ea typeface="Urbanist"/>
                <a:cs typeface="Urbanist"/>
                <a:sym typeface="Urbanist"/>
              </a:rPr>
              <a:t>mehrfacher Testsieger für </a:t>
            </a:r>
            <a:r>
              <a:rPr lang="de-DE" sz="1459" b="1" dirty="0">
                <a:solidFill>
                  <a:srgbClr val="000000"/>
                </a:solidFill>
                <a:latin typeface="Urbanist"/>
                <a:ea typeface="Urbanist"/>
                <a:cs typeface="Urbanist"/>
                <a:sym typeface="Urbanist"/>
              </a:rPr>
              <a:t>einfache</a:t>
            </a:r>
            <a:r>
              <a:rPr lang="de-DE" sz="1459" b="1" dirty="0">
                <a:latin typeface="Urbanist"/>
                <a:ea typeface="Urbanist"/>
                <a:cs typeface="Urbanist"/>
                <a:sym typeface="Urbanist"/>
              </a:rPr>
              <a:t> </a:t>
            </a:r>
            <a:r>
              <a:rPr lang="de-DE" sz="1459" b="1" dirty="0">
                <a:solidFill>
                  <a:srgbClr val="000000"/>
                </a:solidFill>
                <a:latin typeface="Urbanist"/>
                <a:ea typeface="Urbanist"/>
                <a:cs typeface="Urbanist"/>
                <a:sym typeface="Urbanist"/>
              </a:rPr>
              <a:t>Bedienung</a:t>
            </a:r>
            <a:endParaRPr sz="1459" dirty="0">
              <a:solidFill>
                <a:srgbClr val="000000"/>
              </a:solidFill>
              <a:latin typeface="Urbanist"/>
              <a:ea typeface="Urbanist"/>
              <a:cs typeface="Urbanist"/>
              <a:sym typeface="Urbanist"/>
            </a:endParaRPr>
          </a:p>
        </p:txBody>
      </p:sp>
      <p:sp>
        <p:nvSpPr>
          <p:cNvPr id="816" name="Google Shape;816;p94"/>
          <p:cNvSpPr txBox="1"/>
          <p:nvPr/>
        </p:nvSpPr>
        <p:spPr>
          <a:xfrm>
            <a:off x="8090132" y="5062337"/>
            <a:ext cx="2333400" cy="805500"/>
          </a:xfrm>
          <a:prstGeom prst="rect">
            <a:avLst/>
          </a:prstGeom>
          <a:noFill/>
          <a:ln>
            <a:noFill/>
          </a:ln>
        </p:spPr>
        <p:txBody>
          <a:bodyPr spcFirstLastPara="1" wrap="square" lIns="190100" tIns="121350" rIns="121350" bIns="121350" anchor="t" anchorCtr="0">
            <a:noAutofit/>
          </a:bodyPr>
          <a:lstStyle/>
          <a:p>
            <a:pPr marL="59725" lvl="2" indent="-219126" algn="l" rtl="0">
              <a:lnSpc>
                <a:spcPct val="111000"/>
              </a:lnSpc>
              <a:spcBef>
                <a:spcPts val="1195"/>
              </a:spcBef>
              <a:spcAft>
                <a:spcPts val="1327"/>
              </a:spcAft>
              <a:buClr>
                <a:srgbClr val="FF4554"/>
              </a:buClr>
              <a:buSzPts val="1460"/>
              <a:buFont typeface="Arial Black"/>
              <a:buChar char="›"/>
            </a:pPr>
            <a:r>
              <a:rPr lang="de-DE" sz="1459">
                <a:latin typeface="Urbanist"/>
                <a:ea typeface="Urbanist"/>
                <a:cs typeface="Urbanist"/>
                <a:sym typeface="Urbanist"/>
              </a:rPr>
              <a:t>Lexware ist </a:t>
            </a:r>
            <a:r>
              <a:rPr lang="de-DE" sz="1459" b="1">
                <a:solidFill>
                  <a:srgbClr val="000000"/>
                </a:solidFill>
                <a:latin typeface="Urbanist"/>
                <a:ea typeface="Urbanist"/>
                <a:cs typeface="Urbanist"/>
                <a:sym typeface="Urbanist"/>
              </a:rPr>
              <a:t>Testsieger für Kundenservice</a:t>
            </a:r>
            <a:endParaRPr sz="1459" b="1">
              <a:solidFill>
                <a:srgbClr val="000000"/>
              </a:solidFill>
              <a:latin typeface="Urbanist"/>
              <a:ea typeface="Urbanist"/>
              <a:cs typeface="Urbanist"/>
              <a:sym typeface="Urbani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5"/>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lt1"/>
              </a:buClr>
              <a:buSzPts val="1500"/>
              <a:buNone/>
            </a:pPr>
            <a:r>
              <a:rPr lang="de-DE"/>
              <a:t>Was ist Lexware Office?</a:t>
            </a:r>
            <a:endParaRPr/>
          </a:p>
          <a:p>
            <a:pPr marL="0" lvl="0" indent="0" algn="l" rtl="0">
              <a:lnSpc>
                <a:spcPct val="111000"/>
              </a:lnSpc>
              <a:spcBef>
                <a:spcPts val="0"/>
              </a:spcBef>
              <a:spcAft>
                <a:spcPts val="0"/>
              </a:spcAft>
              <a:buClr>
                <a:schemeClr val="lt1"/>
              </a:buClr>
              <a:buSzPts val="1500"/>
              <a:buNone/>
            </a:pPr>
            <a:endParaRPr/>
          </a:p>
        </p:txBody>
      </p:sp>
      <p:sp>
        <p:nvSpPr>
          <p:cNvPr id="822" name="Google Shape;822;p95"/>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chemeClr val="lt1"/>
              </a:buClr>
              <a:buSzPts val="3600"/>
              <a:buFont typeface="Urbanist ExtraBold"/>
              <a:buNone/>
            </a:pPr>
            <a:r>
              <a:rPr lang="de-DE"/>
              <a:t>Lexware Office in Zahlen</a:t>
            </a:r>
            <a:endParaRPr/>
          </a:p>
        </p:txBody>
      </p:sp>
      <p:sp>
        <p:nvSpPr>
          <p:cNvPr id="823" name="Google Shape;823;p95"/>
          <p:cNvSpPr txBox="1">
            <a:spLocks noGrp="1"/>
          </p:cNvSpPr>
          <p:nvPr>
            <p:ph type="body" idx="2"/>
          </p:nvPr>
        </p:nvSpPr>
        <p:spPr>
          <a:xfrm>
            <a:off x="704675" y="2824350"/>
            <a:ext cx="2530200" cy="1121400"/>
          </a:xfrm>
          <a:prstGeom prst="rect">
            <a:avLst/>
          </a:prstGeom>
          <a:noFill/>
          <a:ln>
            <a:noFill/>
          </a:ln>
        </p:spPr>
        <p:txBody>
          <a:bodyPr spcFirstLastPara="1" wrap="square" lIns="0" tIns="0" rIns="0" bIns="0" anchor="t" anchorCtr="0">
            <a:normAutofit/>
          </a:bodyPr>
          <a:lstStyle/>
          <a:p>
            <a:pPr marL="0" lvl="0" indent="0" algn="l" rtl="0">
              <a:lnSpc>
                <a:spcPct val="111000"/>
              </a:lnSpc>
              <a:spcBef>
                <a:spcPts val="0"/>
              </a:spcBef>
              <a:spcAft>
                <a:spcPts val="0"/>
              </a:spcAft>
              <a:buClr>
                <a:schemeClr val="lt1"/>
              </a:buClr>
              <a:buSzPts val="1800"/>
              <a:buNone/>
            </a:pPr>
            <a:r>
              <a:rPr lang="de-DE"/>
              <a:t>Lexware Office Kunden</a:t>
            </a:r>
            <a:endParaRPr/>
          </a:p>
        </p:txBody>
      </p:sp>
      <p:sp>
        <p:nvSpPr>
          <p:cNvPr id="824" name="Google Shape;824;p95"/>
          <p:cNvSpPr txBox="1">
            <a:spLocks noGrp="1"/>
          </p:cNvSpPr>
          <p:nvPr>
            <p:ph type="body" idx="3"/>
          </p:nvPr>
        </p:nvSpPr>
        <p:spPr>
          <a:xfrm>
            <a:off x="703517" y="4474450"/>
            <a:ext cx="2530200" cy="1121400"/>
          </a:xfrm>
          <a:prstGeom prst="rect">
            <a:avLst/>
          </a:prstGeom>
          <a:noFill/>
          <a:ln>
            <a:noFill/>
          </a:ln>
        </p:spPr>
        <p:txBody>
          <a:bodyPr spcFirstLastPara="1" wrap="square" lIns="0" tIns="0" rIns="0" bIns="0" anchor="t" anchorCtr="0">
            <a:normAutofit lnSpcReduction="10000"/>
          </a:bodyPr>
          <a:lstStyle/>
          <a:p>
            <a:pPr marL="0" lvl="0" indent="0" algn="l" rtl="0">
              <a:lnSpc>
                <a:spcPct val="111000"/>
              </a:lnSpc>
              <a:spcBef>
                <a:spcPts val="0"/>
              </a:spcBef>
              <a:spcAft>
                <a:spcPts val="0"/>
              </a:spcAft>
              <a:buClr>
                <a:schemeClr val="lt1"/>
              </a:buClr>
              <a:buSzPts val="1800"/>
              <a:buNone/>
            </a:pPr>
            <a:r>
              <a:rPr lang="de-DE"/>
              <a:t>Steuerberater und Kanzleimitarbeiter sind für Lexware Office  registriert</a:t>
            </a:r>
            <a:endParaRPr/>
          </a:p>
        </p:txBody>
      </p:sp>
      <p:sp>
        <p:nvSpPr>
          <p:cNvPr id="825" name="Google Shape;825;p95"/>
          <p:cNvSpPr txBox="1">
            <a:spLocks noGrp="1"/>
          </p:cNvSpPr>
          <p:nvPr>
            <p:ph type="body" idx="4"/>
          </p:nvPr>
        </p:nvSpPr>
        <p:spPr>
          <a:xfrm>
            <a:off x="6221408" y="2886725"/>
            <a:ext cx="2530200" cy="1121400"/>
          </a:xfrm>
          <a:prstGeom prst="rect">
            <a:avLst/>
          </a:prstGeom>
          <a:noFill/>
          <a:ln>
            <a:noFill/>
          </a:ln>
        </p:spPr>
        <p:txBody>
          <a:bodyPr spcFirstLastPara="1" wrap="square" lIns="0" tIns="0" rIns="0" bIns="0" anchor="t" anchorCtr="0">
            <a:normAutofit/>
          </a:bodyPr>
          <a:lstStyle/>
          <a:p>
            <a:pPr marL="0" lvl="0" indent="0" algn="l" rtl="0">
              <a:lnSpc>
                <a:spcPct val="111000"/>
              </a:lnSpc>
              <a:spcBef>
                <a:spcPts val="0"/>
              </a:spcBef>
              <a:spcAft>
                <a:spcPts val="0"/>
              </a:spcAft>
              <a:buClr>
                <a:schemeClr val="lt1"/>
              </a:buClr>
              <a:buSzPts val="1800"/>
              <a:buNone/>
            </a:pPr>
            <a:r>
              <a:rPr lang="de-DE"/>
              <a:t>Buchungen pro Monat</a:t>
            </a:r>
            <a:endParaRPr/>
          </a:p>
        </p:txBody>
      </p:sp>
      <p:sp>
        <p:nvSpPr>
          <p:cNvPr id="826" name="Google Shape;826;p95"/>
          <p:cNvSpPr txBox="1">
            <a:spLocks noGrp="1"/>
          </p:cNvSpPr>
          <p:nvPr>
            <p:ph type="body" idx="5"/>
          </p:nvPr>
        </p:nvSpPr>
        <p:spPr>
          <a:xfrm>
            <a:off x="6220450" y="4373025"/>
            <a:ext cx="2530200" cy="1121400"/>
          </a:xfrm>
          <a:prstGeom prst="rect">
            <a:avLst/>
          </a:prstGeom>
          <a:noFill/>
          <a:ln>
            <a:noFill/>
          </a:ln>
        </p:spPr>
        <p:txBody>
          <a:bodyPr spcFirstLastPara="1" wrap="square" lIns="0" tIns="0" rIns="0" bIns="0" anchor="t" anchorCtr="0">
            <a:normAutofit/>
          </a:bodyPr>
          <a:lstStyle/>
          <a:p>
            <a:pPr marL="0" lvl="0" indent="0" algn="l" rtl="0">
              <a:lnSpc>
                <a:spcPct val="111000"/>
              </a:lnSpc>
              <a:spcBef>
                <a:spcPts val="0"/>
              </a:spcBef>
              <a:spcAft>
                <a:spcPts val="0"/>
              </a:spcAft>
              <a:buClr>
                <a:schemeClr val="lt1"/>
              </a:buClr>
              <a:buSzPts val="1800"/>
              <a:buNone/>
            </a:pPr>
            <a:r>
              <a:rPr lang="de-DE"/>
              <a:t>Belege pro Monat</a:t>
            </a:r>
            <a:endParaRPr/>
          </a:p>
          <a:p>
            <a:pPr marL="0" lvl="0" indent="0" algn="l" rtl="0">
              <a:lnSpc>
                <a:spcPct val="111000"/>
              </a:lnSpc>
              <a:spcBef>
                <a:spcPts val="0"/>
              </a:spcBef>
              <a:spcAft>
                <a:spcPts val="0"/>
              </a:spcAft>
              <a:buClr>
                <a:schemeClr val="lt1"/>
              </a:buClr>
              <a:buSzPts val="1800"/>
              <a:buNone/>
            </a:pPr>
            <a:endParaRPr/>
          </a:p>
        </p:txBody>
      </p:sp>
      <p:sp>
        <p:nvSpPr>
          <p:cNvPr id="827" name="Google Shape;827;p95"/>
          <p:cNvSpPr txBox="1">
            <a:spLocks noGrp="1"/>
          </p:cNvSpPr>
          <p:nvPr>
            <p:ph type="body" idx="6"/>
          </p:nvPr>
        </p:nvSpPr>
        <p:spPr>
          <a:xfrm>
            <a:off x="6219606" y="3510376"/>
            <a:ext cx="2533800" cy="8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6000"/>
              <a:buNone/>
            </a:pPr>
            <a:r>
              <a:rPr lang="de-DE"/>
              <a:t>18 Mio.</a:t>
            </a:r>
            <a:endParaRPr/>
          </a:p>
        </p:txBody>
      </p:sp>
      <p:sp>
        <p:nvSpPr>
          <p:cNvPr id="828" name="Google Shape;828;p95"/>
          <p:cNvSpPr txBox="1">
            <a:spLocks noGrp="1"/>
          </p:cNvSpPr>
          <p:nvPr>
            <p:ph type="body" idx="7"/>
          </p:nvPr>
        </p:nvSpPr>
        <p:spPr>
          <a:xfrm>
            <a:off x="702877" y="3611800"/>
            <a:ext cx="2533800" cy="8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6000"/>
              <a:buNone/>
            </a:pPr>
            <a:r>
              <a:rPr lang="de-DE"/>
              <a:t>90k</a:t>
            </a:r>
            <a:endParaRPr/>
          </a:p>
        </p:txBody>
      </p:sp>
      <p:sp>
        <p:nvSpPr>
          <p:cNvPr id="829" name="Google Shape;829;p95"/>
          <p:cNvSpPr txBox="1">
            <a:spLocks noGrp="1"/>
          </p:cNvSpPr>
          <p:nvPr>
            <p:ph type="body" idx="8"/>
          </p:nvPr>
        </p:nvSpPr>
        <p:spPr>
          <a:xfrm>
            <a:off x="6220667" y="2024076"/>
            <a:ext cx="2811190" cy="8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6000"/>
              <a:buNone/>
            </a:pPr>
            <a:r>
              <a:rPr lang="de-DE" dirty="0"/>
              <a:t>34 Mio.</a:t>
            </a:r>
            <a:endParaRPr dirty="0"/>
          </a:p>
        </p:txBody>
      </p:sp>
      <p:sp>
        <p:nvSpPr>
          <p:cNvPr id="830" name="Google Shape;830;p95"/>
          <p:cNvSpPr txBox="1">
            <a:spLocks noGrp="1"/>
          </p:cNvSpPr>
          <p:nvPr>
            <p:ph type="body" idx="9"/>
          </p:nvPr>
        </p:nvSpPr>
        <p:spPr>
          <a:xfrm>
            <a:off x="699375" y="1961700"/>
            <a:ext cx="2533800" cy="8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6000"/>
              <a:buNone/>
            </a:pPr>
            <a:r>
              <a:rPr lang="de-DE"/>
              <a:t>400k</a:t>
            </a:r>
            <a:endParaRPr/>
          </a:p>
        </p:txBody>
      </p:sp>
      <p:sp>
        <p:nvSpPr>
          <p:cNvPr id="831" name="Google Shape;831;p95"/>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a:t>5</a:t>
            </a:fld>
            <a:endParaRPr/>
          </a:p>
        </p:txBody>
      </p:sp>
      <p:sp>
        <p:nvSpPr>
          <p:cNvPr id="832" name="Google Shape;832;p95"/>
          <p:cNvSpPr txBox="1">
            <a:spLocks noGrp="1"/>
          </p:cNvSpPr>
          <p:nvPr>
            <p:ph type="body" idx="5"/>
          </p:nvPr>
        </p:nvSpPr>
        <p:spPr>
          <a:xfrm>
            <a:off x="6221525" y="5812775"/>
            <a:ext cx="3464400" cy="1121400"/>
          </a:xfrm>
          <a:prstGeom prst="rect">
            <a:avLst/>
          </a:prstGeom>
          <a:noFill/>
          <a:ln>
            <a:noFill/>
          </a:ln>
        </p:spPr>
        <p:txBody>
          <a:bodyPr spcFirstLastPara="1" wrap="square" lIns="0" tIns="0" rIns="0" bIns="0" anchor="t" anchorCtr="0">
            <a:normAutofit/>
          </a:bodyPr>
          <a:lstStyle/>
          <a:p>
            <a:pPr marL="0" lvl="0" indent="0" algn="l" rtl="0">
              <a:lnSpc>
                <a:spcPct val="111000"/>
              </a:lnSpc>
              <a:spcBef>
                <a:spcPts val="0"/>
              </a:spcBef>
              <a:spcAft>
                <a:spcPts val="0"/>
              </a:spcAft>
              <a:buClr>
                <a:schemeClr val="lt1"/>
              </a:buClr>
              <a:buSzPts val="1800"/>
              <a:buNone/>
            </a:pPr>
            <a:r>
              <a:rPr lang="de-DE"/>
              <a:t>Rechnungsvolumen pro Monat</a:t>
            </a:r>
            <a:endParaRPr/>
          </a:p>
          <a:p>
            <a:pPr marL="0" lvl="0" indent="0" algn="l" rtl="0">
              <a:lnSpc>
                <a:spcPct val="111000"/>
              </a:lnSpc>
              <a:spcBef>
                <a:spcPts val="0"/>
              </a:spcBef>
              <a:spcAft>
                <a:spcPts val="0"/>
              </a:spcAft>
              <a:buClr>
                <a:schemeClr val="lt1"/>
              </a:buClr>
              <a:buSzPts val="1800"/>
              <a:buNone/>
            </a:pPr>
            <a:endParaRPr/>
          </a:p>
          <a:p>
            <a:pPr marL="0" lvl="0" indent="0" algn="l" rtl="0">
              <a:lnSpc>
                <a:spcPct val="111000"/>
              </a:lnSpc>
              <a:spcBef>
                <a:spcPts val="0"/>
              </a:spcBef>
              <a:spcAft>
                <a:spcPts val="0"/>
              </a:spcAft>
              <a:buClr>
                <a:schemeClr val="lt1"/>
              </a:buClr>
              <a:buSzPts val="1800"/>
              <a:buNone/>
            </a:pPr>
            <a:endParaRPr/>
          </a:p>
        </p:txBody>
      </p:sp>
      <p:sp>
        <p:nvSpPr>
          <p:cNvPr id="833" name="Google Shape;833;p95"/>
          <p:cNvSpPr txBox="1">
            <a:spLocks noGrp="1"/>
          </p:cNvSpPr>
          <p:nvPr>
            <p:ph type="body" idx="6"/>
          </p:nvPr>
        </p:nvSpPr>
        <p:spPr>
          <a:xfrm>
            <a:off x="6220675" y="4950125"/>
            <a:ext cx="3894600" cy="8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6000"/>
              <a:buNone/>
            </a:pPr>
            <a:r>
              <a:rPr lang="de-DE"/>
              <a:t>13 Mrd.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96"/>
          <p:cNvSpPr txBox="1">
            <a:spLocks noGrp="1"/>
          </p:cNvSpPr>
          <p:nvPr>
            <p:ph type="body" idx="1"/>
          </p:nvPr>
        </p:nvSpPr>
        <p:spPr>
          <a:xfrm>
            <a:off x="1059772" y="501119"/>
            <a:ext cx="3600000" cy="2568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Clr>
                <a:schemeClr val="dk1"/>
              </a:buClr>
              <a:buSzPts val="1500"/>
              <a:buNone/>
            </a:pPr>
            <a:r>
              <a:rPr lang="de-DE"/>
              <a:t>Was ist Lexware Office?</a:t>
            </a:r>
            <a:endParaRPr/>
          </a:p>
          <a:p>
            <a:pPr marL="0" lvl="0" indent="0" algn="l" rtl="0">
              <a:lnSpc>
                <a:spcPct val="111000"/>
              </a:lnSpc>
              <a:spcBef>
                <a:spcPts val="0"/>
              </a:spcBef>
              <a:spcAft>
                <a:spcPts val="0"/>
              </a:spcAft>
              <a:buClr>
                <a:schemeClr val="dk1"/>
              </a:buClr>
              <a:buSzPts val="1500"/>
              <a:buNone/>
            </a:pPr>
            <a:endParaRPr/>
          </a:p>
        </p:txBody>
      </p:sp>
      <p:sp>
        <p:nvSpPr>
          <p:cNvPr id="839" name="Google Shape;839;p96"/>
          <p:cNvSpPr txBox="1">
            <a:spLocks noGrp="1"/>
          </p:cNvSpPr>
          <p:nvPr>
            <p:ph type="title"/>
          </p:nvPr>
        </p:nvSpPr>
        <p:spPr>
          <a:xfrm>
            <a:off x="705599" y="1018429"/>
            <a:ext cx="10791000" cy="1005600"/>
          </a:xfrm>
          <a:prstGeom prst="rect">
            <a:avLst/>
          </a:prstGeom>
          <a:noFill/>
          <a:ln>
            <a:noFill/>
          </a:ln>
        </p:spPr>
        <p:txBody>
          <a:bodyPr spcFirstLastPara="1" wrap="square" lIns="0" tIns="0" rIns="0" bIns="0" anchor="t" anchorCtr="0">
            <a:normAutofit/>
          </a:bodyPr>
          <a:lstStyle/>
          <a:p>
            <a:pPr marL="0" lvl="0" indent="0" algn="l" rtl="0">
              <a:lnSpc>
                <a:spcPct val="88000"/>
              </a:lnSpc>
              <a:spcBef>
                <a:spcPts val="0"/>
              </a:spcBef>
              <a:spcAft>
                <a:spcPts val="0"/>
              </a:spcAft>
              <a:buClr>
                <a:srgbClr val="141010"/>
              </a:buClr>
              <a:buSzPts val="3600"/>
              <a:buFont typeface="Urbanist ExtraBold"/>
              <a:buNone/>
            </a:pPr>
            <a:r>
              <a:rPr lang="de-DE"/>
              <a:t>Die beste Verbindung zur Steuerkanzlei</a:t>
            </a:r>
            <a:endParaRPr/>
          </a:p>
        </p:txBody>
      </p:sp>
      <p:sp>
        <p:nvSpPr>
          <p:cNvPr id="840" name="Google Shape;840;p96"/>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6</a:t>
            </a:fld>
            <a:endParaRPr/>
          </a:p>
        </p:txBody>
      </p:sp>
      <p:sp>
        <p:nvSpPr>
          <p:cNvPr id="841" name="Google Shape;841;p96"/>
          <p:cNvSpPr/>
          <p:nvPr/>
        </p:nvSpPr>
        <p:spPr>
          <a:xfrm>
            <a:off x="0" y="5929600"/>
            <a:ext cx="12192000" cy="9285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2" name="Google Shape;842;p96"/>
          <p:cNvSpPr txBox="1"/>
          <p:nvPr/>
        </p:nvSpPr>
        <p:spPr>
          <a:xfrm>
            <a:off x="686600" y="1608200"/>
            <a:ext cx="10005900" cy="57024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0"/>
              </a:spcBef>
              <a:spcAft>
                <a:spcPts val="0"/>
              </a:spcAft>
              <a:buNone/>
            </a:pPr>
            <a:r>
              <a:rPr lang="de-DE" sz="2300">
                <a:latin typeface="Urbanist"/>
                <a:ea typeface="Urbanist"/>
                <a:cs typeface="Urbanist"/>
                <a:sym typeface="Urbanist"/>
              </a:rPr>
              <a:t>Lexware Office ist die Online-Lösung, die kleine Unternehmen mit ihrer Steuerkanzlei verbindet und die Zusammenarbeit unterstützt und vereinfacht.</a:t>
            </a:r>
            <a:endParaRPr sz="2300">
              <a:latin typeface="Urbanist"/>
              <a:ea typeface="Urbanist"/>
              <a:cs typeface="Urbanist"/>
              <a:sym typeface="Urbanist"/>
            </a:endParaRPr>
          </a:p>
          <a:p>
            <a:pPr marL="381000" lvl="2" indent="-374650" algn="l" rtl="0">
              <a:lnSpc>
                <a:spcPct val="111000"/>
              </a:lnSpc>
              <a:spcBef>
                <a:spcPts val="0"/>
              </a:spcBef>
              <a:spcAft>
                <a:spcPts val="0"/>
              </a:spcAft>
              <a:buClr>
                <a:srgbClr val="FF4554"/>
              </a:buClr>
              <a:buSzPts val="3300"/>
              <a:buFont typeface="Arial Black"/>
              <a:buChar char="›"/>
            </a:pPr>
            <a:r>
              <a:rPr lang="de-DE" sz="2300">
                <a:latin typeface="Urbanist"/>
                <a:ea typeface="Urbanist"/>
                <a:cs typeface="Urbanist"/>
                <a:sym typeface="Urbanist"/>
              </a:rPr>
              <a:t>für Buchungsmandanten </a:t>
            </a:r>
            <a:endParaRPr sz="2300">
              <a:latin typeface="Urbanist"/>
              <a:ea typeface="Urbanist"/>
              <a:cs typeface="Urbanist"/>
              <a:sym typeface="Urbanist"/>
            </a:endParaRPr>
          </a:p>
          <a:p>
            <a:pPr marL="381000" marR="0" lvl="2" indent="-374650" algn="l" rtl="0">
              <a:lnSpc>
                <a:spcPct val="111000"/>
              </a:lnSpc>
              <a:spcBef>
                <a:spcPts val="0"/>
              </a:spcBef>
              <a:spcAft>
                <a:spcPts val="0"/>
              </a:spcAft>
              <a:buClr>
                <a:srgbClr val="FF4554"/>
              </a:buClr>
              <a:buSzPts val="3300"/>
              <a:buFont typeface="Arial Black"/>
              <a:buChar char="›"/>
            </a:pPr>
            <a:r>
              <a:rPr lang="de-DE" sz="2300">
                <a:latin typeface="Urbanist"/>
                <a:ea typeface="Urbanist"/>
                <a:cs typeface="Urbanist"/>
                <a:sym typeface="Urbanist"/>
              </a:rPr>
              <a:t>für Selbstbucher</a:t>
            </a:r>
            <a:endParaRPr sz="2300">
              <a:latin typeface="Urbanist"/>
              <a:ea typeface="Urbanist"/>
              <a:cs typeface="Urbanist"/>
              <a:sym typeface="Urbanist"/>
            </a:endParaRPr>
          </a:p>
          <a:p>
            <a:pPr marL="381000" marR="0" lvl="2" indent="-374650" algn="l" rtl="0">
              <a:lnSpc>
                <a:spcPct val="111000"/>
              </a:lnSpc>
              <a:spcBef>
                <a:spcPts val="0"/>
              </a:spcBef>
              <a:spcAft>
                <a:spcPts val="0"/>
              </a:spcAft>
              <a:buClr>
                <a:srgbClr val="FF4554"/>
              </a:buClr>
              <a:buSzPts val="3300"/>
              <a:buFont typeface="Arial Black"/>
              <a:buChar char="›"/>
            </a:pPr>
            <a:r>
              <a:rPr lang="de-DE" sz="2300">
                <a:latin typeface="Urbanist"/>
                <a:ea typeface="Urbanist"/>
                <a:cs typeface="Urbanist"/>
                <a:sym typeface="Urbanist"/>
              </a:rPr>
              <a:t>für individuelle Arbeitsteilungen</a:t>
            </a:r>
            <a:endParaRPr sz="2300">
              <a:solidFill>
                <a:srgbClr val="000000"/>
              </a:solidFill>
              <a:latin typeface="Urbanist"/>
              <a:ea typeface="Urbanist"/>
              <a:cs typeface="Urbanist"/>
              <a:sym typeface="Urbanist"/>
            </a:endParaRPr>
          </a:p>
        </p:txBody>
      </p:sp>
      <p:pic>
        <p:nvPicPr>
          <p:cNvPr id="843" name="Google Shape;843;p9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919033" y="6425567"/>
            <a:ext cx="557696" cy="80584"/>
          </a:xfrm>
          <a:prstGeom prst="rect">
            <a:avLst/>
          </a:prstGeom>
          <a:noFill/>
          <a:ln>
            <a:noFill/>
          </a:ln>
        </p:spPr>
      </p:pic>
      <p:pic>
        <p:nvPicPr>
          <p:cNvPr id="844" name="Google Shape;844;p9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94600" y="2383700"/>
            <a:ext cx="7715866" cy="443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Google Shape;849;p9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764086" cy="6867524"/>
          </a:xfrm>
          <a:prstGeom prst="rect">
            <a:avLst/>
          </a:prstGeom>
          <a:noFill/>
          <a:ln>
            <a:noFill/>
          </a:ln>
        </p:spPr>
      </p:pic>
      <p:sp>
        <p:nvSpPr>
          <p:cNvPr id="850" name="Google Shape;850;p97"/>
          <p:cNvSpPr txBox="1">
            <a:spLocks noGrp="1"/>
          </p:cNvSpPr>
          <p:nvPr>
            <p:ph type="sldNum" idx="12"/>
          </p:nvPr>
        </p:nvSpPr>
        <p:spPr>
          <a:xfrm>
            <a:off x="705600" y="6308725"/>
            <a:ext cx="350100" cy="180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a:t>7</a:t>
            </a:fld>
            <a:endParaRPr/>
          </a:p>
        </p:txBody>
      </p:sp>
      <p:sp>
        <p:nvSpPr>
          <p:cNvPr id="851" name="Google Shape;851;p97"/>
          <p:cNvSpPr txBox="1">
            <a:spLocks noGrp="1"/>
          </p:cNvSpPr>
          <p:nvPr>
            <p:ph type="body" idx="1"/>
          </p:nvPr>
        </p:nvSpPr>
        <p:spPr>
          <a:xfrm>
            <a:off x="5772150" y="501119"/>
            <a:ext cx="5724600" cy="25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None/>
            </a:pPr>
            <a:r>
              <a:rPr lang="de-DE"/>
              <a:t>Was ist Lexware Office?</a:t>
            </a:r>
            <a:endParaRPr/>
          </a:p>
          <a:p>
            <a:pPr marL="0" lvl="0" indent="0" algn="l" rtl="0">
              <a:lnSpc>
                <a:spcPct val="111000"/>
              </a:lnSpc>
              <a:spcBef>
                <a:spcPts val="0"/>
              </a:spcBef>
              <a:spcAft>
                <a:spcPts val="0"/>
              </a:spcAft>
              <a:buClr>
                <a:schemeClr val="dk1"/>
              </a:buClr>
              <a:buSzPts val="1500"/>
              <a:buNone/>
            </a:pPr>
            <a:endParaRPr/>
          </a:p>
        </p:txBody>
      </p:sp>
      <p:sp>
        <p:nvSpPr>
          <p:cNvPr id="852" name="Google Shape;852;p97"/>
          <p:cNvSpPr txBox="1">
            <a:spLocks noGrp="1"/>
          </p:cNvSpPr>
          <p:nvPr>
            <p:ph type="title"/>
          </p:nvPr>
        </p:nvSpPr>
        <p:spPr>
          <a:xfrm>
            <a:off x="5411787" y="1018429"/>
            <a:ext cx="6084900" cy="1005600"/>
          </a:xfrm>
          <a:prstGeom prst="rect">
            <a:avLst/>
          </a:prstGeom>
          <a:noFill/>
          <a:ln>
            <a:noFill/>
          </a:ln>
        </p:spPr>
        <p:txBody>
          <a:bodyPr spcFirstLastPara="1" wrap="square" lIns="0" tIns="0" rIns="0" bIns="0" anchor="t" anchorCtr="0">
            <a:noAutofit/>
          </a:bodyPr>
          <a:lstStyle/>
          <a:p>
            <a:pPr marL="0" lvl="0" indent="0" algn="l" rtl="0">
              <a:lnSpc>
                <a:spcPct val="88000"/>
              </a:lnSpc>
              <a:spcBef>
                <a:spcPts val="0"/>
              </a:spcBef>
              <a:spcAft>
                <a:spcPts val="0"/>
              </a:spcAft>
              <a:buClr>
                <a:srgbClr val="141010"/>
              </a:buClr>
              <a:buSzPts val="3600"/>
              <a:buFont typeface="Urbanist ExtraBold"/>
              <a:buNone/>
            </a:pPr>
            <a:r>
              <a:rPr lang="de-DE"/>
              <a:t>Für wen ist </a:t>
            </a:r>
            <a:endParaRPr/>
          </a:p>
          <a:p>
            <a:pPr marL="0" lvl="0" indent="0" algn="l" rtl="0">
              <a:lnSpc>
                <a:spcPct val="88000"/>
              </a:lnSpc>
              <a:spcBef>
                <a:spcPts val="0"/>
              </a:spcBef>
              <a:spcAft>
                <a:spcPts val="0"/>
              </a:spcAft>
              <a:buClr>
                <a:srgbClr val="141010"/>
              </a:buClr>
              <a:buSzPts val="3600"/>
              <a:buFont typeface="Urbanist ExtraBold"/>
              <a:buNone/>
            </a:pPr>
            <a:r>
              <a:rPr lang="de-DE"/>
              <a:t>Lexware Office geeignet? </a:t>
            </a:r>
            <a:endParaRPr/>
          </a:p>
        </p:txBody>
      </p:sp>
      <p:sp>
        <p:nvSpPr>
          <p:cNvPr id="853" name="Google Shape;853;p97"/>
          <p:cNvSpPr txBox="1">
            <a:spLocks noGrp="1"/>
          </p:cNvSpPr>
          <p:nvPr>
            <p:ph type="body" idx="3"/>
          </p:nvPr>
        </p:nvSpPr>
        <p:spPr>
          <a:xfrm>
            <a:off x="5411787" y="2356604"/>
            <a:ext cx="6084900" cy="3635700"/>
          </a:xfrm>
          <a:prstGeom prst="rect">
            <a:avLst/>
          </a:prstGeom>
          <a:noFill/>
          <a:ln>
            <a:noFill/>
          </a:ln>
        </p:spPr>
        <p:txBody>
          <a:bodyPr spcFirstLastPara="1" wrap="square" lIns="0" tIns="0" rIns="0" bIns="0" anchor="t" anchorCtr="0">
            <a:noAutofit/>
          </a:bodyPr>
          <a:lstStyle/>
          <a:p>
            <a:pPr marL="0" lvl="0" indent="0" algn="l" rtl="0">
              <a:lnSpc>
                <a:spcPct val="111000"/>
              </a:lnSpc>
              <a:spcBef>
                <a:spcPts val="1200"/>
              </a:spcBef>
              <a:spcAft>
                <a:spcPts val="0"/>
              </a:spcAft>
              <a:buClr>
                <a:schemeClr val="dk1"/>
              </a:buClr>
              <a:buSzPts val="1800"/>
              <a:buNone/>
            </a:pPr>
            <a:r>
              <a:rPr lang="de-DE" b="1">
                <a:latin typeface="Urbanist"/>
                <a:ea typeface="Urbanist"/>
                <a:cs typeface="Urbanist"/>
                <a:sym typeface="Urbanist"/>
              </a:rPr>
              <a:t>Lexware Office ist besonders geeignet für:</a:t>
            </a:r>
            <a:endParaRPr b="1">
              <a:latin typeface="Urbanist"/>
              <a:ea typeface="Urbanist"/>
              <a:cs typeface="Urbanist"/>
              <a:sym typeface="Urbanist"/>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Kleine Betriebe (0–9 Mitarbeitende)</a:t>
            </a:r>
            <a:br>
              <a:rPr lang="de-DE"/>
            </a:br>
            <a:r>
              <a:rPr lang="de-DE"/>
              <a:t>idealer Einsatzbereich; schlanke, leicht bedienbare Lösung. </a:t>
            </a:r>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Kleinunternehmer, Existenzgründer, Freiberufler &amp; Selbstständige</a:t>
            </a:r>
            <a:r>
              <a:rPr lang="de-DE"/>
              <a:t> </a:t>
            </a:r>
            <a:br>
              <a:rPr lang="de-DE"/>
            </a:br>
            <a:r>
              <a:rPr lang="de-DE"/>
              <a:t>Rechnungen schreiben, Angebote versenden, Online-Banking, Belege erfassen und vieles mehr </a:t>
            </a:r>
            <a:endParaRPr/>
          </a:p>
          <a:p>
            <a:pPr marL="288000" lvl="2" indent="-288000" algn="l" rtl="0">
              <a:lnSpc>
                <a:spcPct val="111000"/>
              </a:lnSpc>
              <a:spcBef>
                <a:spcPts val="1200"/>
              </a:spcBef>
              <a:spcAft>
                <a:spcPts val="0"/>
              </a:spcAft>
              <a:buSzPts val="2574"/>
              <a:buChar char="›"/>
            </a:pPr>
            <a:r>
              <a:rPr lang="de-DE" b="1">
                <a:latin typeface="Urbanist"/>
                <a:ea typeface="Urbanist"/>
                <a:cs typeface="Urbanist"/>
                <a:sym typeface="Urbanist"/>
              </a:rPr>
              <a:t>GmbHs als Vorerfassssystem</a:t>
            </a:r>
            <a:br>
              <a:rPr lang="de-DE"/>
            </a:br>
            <a:r>
              <a:rPr lang="de-DE"/>
              <a:t>geeignet zur Vorerfassung in enger Zusammenarbeit mit der Steuerkanzlei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8"/>
          <p:cNvSpPr/>
          <p:nvPr/>
        </p:nvSpPr>
        <p:spPr>
          <a:xfrm>
            <a:off x="10377250" y="6269856"/>
            <a:ext cx="1213200" cy="377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Urbanist"/>
              <a:ea typeface="Urbanist"/>
              <a:cs typeface="Urbanist"/>
              <a:sym typeface="Urbanist"/>
            </a:endParaRPr>
          </a:p>
        </p:txBody>
      </p:sp>
      <p:sp>
        <p:nvSpPr>
          <p:cNvPr id="859" name="Google Shape;859;p98"/>
          <p:cNvSpPr/>
          <p:nvPr/>
        </p:nvSpPr>
        <p:spPr>
          <a:xfrm>
            <a:off x="0" y="0"/>
            <a:ext cx="6105600" cy="6858000"/>
          </a:xfrm>
          <a:prstGeom prst="rect">
            <a:avLst/>
          </a:prstGeom>
          <a:solidFill>
            <a:srgbClr val="D8D8D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Urbanist"/>
              <a:ea typeface="Urbanist"/>
              <a:cs typeface="Urbanist"/>
              <a:sym typeface="Urbanist"/>
            </a:endParaRPr>
          </a:p>
        </p:txBody>
      </p:sp>
      <p:sp>
        <p:nvSpPr>
          <p:cNvPr id="860" name="Google Shape;860;p98"/>
          <p:cNvSpPr txBox="1">
            <a:spLocks noGrp="1"/>
          </p:cNvSpPr>
          <p:nvPr>
            <p:ph type="title"/>
          </p:nvPr>
        </p:nvSpPr>
        <p:spPr>
          <a:xfrm>
            <a:off x="973333" y="2571000"/>
            <a:ext cx="4401300" cy="2249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Arial"/>
              <a:buNone/>
            </a:pPr>
            <a:r>
              <a:rPr lang="de-DE"/>
              <a:t>Die wichtigsten Vorteile für Unternehmen</a:t>
            </a:r>
            <a:endParaRPr/>
          </a:p>
          <a:p>
            <a:pPr marL="0" lvl="0" indent="0" algn="l" rtl="0">
              <a:spcBef>
                <a:spcPts val="0"/>
              </a:spcBef>
              <a:spcAft>
                <a:spcPts val="0"/>
              </a:spcAft>
              <a:buClr>
                <a:schemeClr val="dk1"/>
              </a:buClr>
              <a:buSzPts val="1500"/>
              <a:buFont typeface="Arial"/>
              <a:buNone/>
            </a:pPr>
            <a:endParaRPr/>
          </a:p>
          <a:p>
            <a:pPr marL="0" lvl="0" indent="0" algn="l" rtl="0">
              <a:spcBef>
                <a:spcPts val="0"/>
              </a:spcBef>
              <a:spcAft>
                <a:spcPts val="0"/>
              </a:spcAft>
              <a:buNone/>
            </a:pPr>
            <a:endParaRPr/>
          </a:p>
        </p:txBody>
      </p:sp>
      <p:sp>
        <p:nvSpPr>
          <p:cNvPr id="861" name="Google Shape;861;p98"/>
          <p:cNvSpPr txBox="1">
            <a:spLocks noGrp="1"/>
          </p:cNvSpPr>
          <p:nvPr>
            <p:ph type="subTitle" idx="4294967295"/>
          </p:nvPr>
        </p:nvSpPr>
        <p:spPr>
          <a:xfrm>
            <a:off x="966600" y="3605767"/>
            <a:ext cx="4401300" cy="10119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de-DE"/>
              <a:t>Sie profitieren mit </a:t>
            </a:r>
            <a:br>
              <a:rPr lang="de-DE"/>
            </a:br>
            <a:r>
              <a:rPr lang="de-DE"/>
              <a:t>Lexware Office</a:t>
            </a:r>
            <a:endParaRPr/>
          </a:p>
        </p:txBody>
      </p:sp>
      <p:pic>
        <p:nvPicPr>
          <p:cNvPr id="862" name="Google Shape;862;p9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73333" y="1019867"/>
            <a:ext cx="1490433" cy="1245049"/>
          </a:xfrm>
          <a:prstGeom prst="rect">
            <a:avLst/>
          </a:prstGeom>
          <a:noFill/>
          <a:ln>
            <a:noFill/>
          </a:ln>
        </p:spPr>
      </p:pic>
      <p:sp>
        <p:nvSpPr>
          <p:cNvPr id="863" name="Google Shape;863;p98"/>
          <p:cNvSpPr txBox="1">
            <a:spLocks noGrp="1"/>
          </p:cNvSpPr>
          <p:nvPr>
            <p:ph type="body" idx="1"/>
          </p:nvPr>
        </p:nvSpPr>
        <p:spPr>
          <a:xfrm>
            <a:off x="6819900" y="1290600"/>
            <a:ext cx="5022000" cy="4276800"/>
          </a:xfrm>
          <a:prstGeom prst="rect">
            <a:avLst/>
          </a:prstGeom>
          <a:noFill/>
          <a:ln>
            <a:noFill/>
          </a:ln>
        </p:spPr>
        <p:txBody>
          <a:bodyPr spcFirstLastPara="1" wrap="square" lIns="0" tIns="0" rIns="0" bIns="0" anchor="t" anchorCtr="0">
            <a:noAutofit/>
          </a:bodyPr>
          <a:lstStyle/>
          <a:p>
            <a:pPr marL="292100" lvl="2" indent="-304800" algn="l" rtl="0">
              <a:spcBef>
                <a:spcPts val="0"/>
              </a:spcBef>
              <a:spcAft>
                <a:spcPts val="0"/>
              </a:spcAft>
              <a:buSzPts val="2800"/>
              <a:buChar char="›"/>
            </a:pPr>
            <a:r>
              <a:rPr lang="de-DE" sz="2100"/>
              <a:t>Einfach bedienbar</a:t>
            </a:r>
            <a:endParaRPr sz="2100"/>
          </a:p>
          <a:p>
            <a:pPr marL="292100" lvl="2" indent="-304800" algn="l" rtl="0">
              <a:spcBef>
                <a:spcPts val="0"/>
              </a:spcBef>
              <a:spcAft>
                <a:spcPts val="0"/>
              </a:spcAft>
              <a:buSzPts val="2800"/>
              <a:buChar char="›"/>
            </a:pPr>
            <a:r>
              <a:rPr lang="de-DE" sz="2100"/>
              <a:t>Effiziente Zusammenarbeit </a:t>
            </a:r>
            <a:endParaRPr sz="2100"/>
          </a:p>
          <a:p>
            <a:pPr marL="292100" lvl="2" indent="-304800" algn="l" rtl="0">
              <a:spcBef>
                <a:spcPts val="0"/>
              </a:spcBef>
              <a:spcAft>
                <a:spcPts val="0"/>
              </a:spcAft>
              <a:buSzPts val="2800"/>
              <a:buChar char="›"/>
            </a:pPr>
            <a:r>
              <a:rPr lang="de-DE" sz="2100"/>
              <a:t>Korrekte Verbuchung im Hintergrund</a:t>
            </a:r>
            <a:endParaRPr sz="2100"/>
          </a:p>
          <a:p>
            <a:pPr marL="292100" lvl="2" indent="-304800" algn="l" rtl="0">
              <a:spcBef>
                <a:spcPts val="0"/>
              </a:spcBef>
              <a:spcAft>
                <a:spcPts val="0"/>
              </a:spcAft>
              <a:buSzPts val="2800"/>
              <a:buChar char="›"/>
            </a:pPr>
            <a:r>
              <a:rPr lang="de-DE" sz="2100"/>
              <a:t>Höchste Daten- und IT-Sicherheit</a:t>
            </a:r>
            <a:endParaRPr sz="2100"/>
          </a:p>
          <a:p>
            <a:pPr marL="292100" lvl="2" indent="-304800" algn="l" rtl="0">
              <a:spcBef>
                <a:spcPts val="0"/>
              </a:spcBef>
              <a:spcAft>
                <a:spcPts val="0"/>
              </a:spcAft>
              <a:buSzPts val="2800"/>
              <a:buChar char="›"/>
            </a:pPr>
            <a:r>
              <a:rPr lang="de-DE" sz="2100"/>
              <a:t>Mobil und im Homeoffice arbeiten</a:t>
            </a:r>
            <a:endParaRPr sz="2100"/>
          </a:p>
          <a:p>
            <a:pPr marL="292100" lvl="2" indent="-304800" algn="l" rtl="0">
              <a:spcBef>
                <a:spcPts val="0"/>
              </a:spcBef>
              <a:spcAft>
                <a:spcPts val="0"/>
              </a:spcAft>
              <a:buSzPts val="2800"/>
              <a:buChar char="›"/>
            </a:pPr>
            <a:r>
              <a:rPr lang="de-DE" sz="2100"/>
              <a:t>Optimales Preis-Leistungsverhältnis </a:t>
            </a:r>
            <a:endParaRPr sz="2100"/>
          </a:p>
          <a:p>
            <a:pPr marL="292100" lvl="2" indent="-304800" algn="l" rtl="0">
              <a:spcBef>
                <a:spcPts val="0"/>
              </a:spcBef>
              <a:spcAft>
                <a:spcPts val="0"/>
              </a:spcAft>
              <a:buSzPts val="2800"/>
              <a:buChar char="›"/>
            </a:pPr>
            <a:r>
              <a:rPr lang="de-DE" sz="2100"/>
              <a:t>Kostenloser Support</a:t>
            </a:r>
            <a:endParaRPr sz="2100"/>
          </a:p>
        </p:txBody>
      </p:sp>
      <p:pic>
        <p:nvPicPr>
          <p:cNvPr id="864" name="Google Shape;864;p9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42301" y="5190483"/>
            <a:ext cx="905433" cy="901431"/>
          </a:xfrm>
          <a:prstGeom prst="rect">
            <a:avLst/>
          </a:prstGeom>
          <a:noFill/>
          <a:ln>
            <a:noFill/>
          </a:ln>
        </p:spPr>
      </p:pic>
      <p:pic>
        <p:nvPicPr>
          <p:cNvPr id="865" name="Google Shape;865;p9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824897" y="5187862"/>
            <a:ext cx="906062" cy="906670"/>
          </a:xfrm>
          <a:prstGeom prst="rect">
            <a:avLst/>
          </a:prstGeom>
          <a:noFill/>
          <a:ln>
            <a:noFill/>
          </a:ln>
        </p:spPr>
      </p:pic>
      <p:pic>
        <p:nvPicPr>
          <p:cNvPr id="866" name="Google Shape;866;p9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727733" y="5120200"/>
            <a:ext cx="906068" cy="1042000"/>
          </a:xfrm>
          <a:prstGeom prst="rect">
            <a:avLst/>
          </a:prstGeom>
          <a:noFill/>
          <a:ln>
            <a:noFill/>
          </a:ln>
        </p:spPr>
      </p:pic>
      <p:pic>
        <p:nvPicPr>
          <p:cNvPr id="867" name="Google Shape;867;p9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059067" y="5135200"/>
            <a:ext cx="905434" cy="968637"/>
          </a:xfrm>
          <a:prstGeom prst="rect">
            <a:avLst/>
          </a:prstGeom>
          <a:noFill/>
          <a:ln>
            <a:noFill/>
          </a:ln>
        </p:spPr>
      </p:pic>
      <p:pic>
        <p:nvPicPr>
          <p:cNvPr id="868" name="Google Shape;868;p9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630600" y="5120198"/>
            <a:ext cx="906066" cy="1042000"/>
          </a:xfrm>
          <a:prstGeom prst="rect">
            <a:avLst/>
          </a:prstGeom>
          <a:noFill/>
          <a:ln>
            <a:noFill/>
          </a:ln>
        </p:spPr>
      </p:pic>
      <p:sp>
        <p:nvSpPr>
          <p:cNvPr id="869" name="Google Shape;869;p98"/>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None/>
            </a:pPr>
            <a:fld id="{00000000-1234-1234-1234-123412341234}" type="slidenum">
              <a:rPr lang="de-DE"/>
              <a:t>8</a:t>
            </a:fld>
            <a:endParaRPr/>
          </a:p>
        </p:txBody>
      </p:sp>
      <p:sp>
        <p:nvSpPr>
          <p:cNvPr id="870" name="Google Shape;870;p98"/>
          <p:cNvSpPr/>
          <p:nvPr/>
        </p:nvSpPr>
        <p:spPr>
          <a:xfrm>
            <a:off x="10456500" y="6324870"/>
            <a:ext cx="1040148" cy="150627"/>
          </a:xfrm>
          <a:custGeom>
            <a:avLst/>
            <a:gdLst/>
            <a:ahLst/>
            <a:cxnLst/>
            <a:rect l="l" t="t" r="r" b="b"/>
            <a:pathLst>
              <a:path w="119626" h="117448" extrusionOk="0">
                <a:moveTo>
                  <a:pt x="48164" y="113777"/>
                </a:moveTo>
                <a:lnTo>
                  <a:pt x="45925" y="113777"/>
                </a:lnTo>
                <a:lnTo>
                  <a:pt x="43678" y="113777"/>
                </a:lnTo>
                <a:lnTo>
                  <a:pt x="41924" y="113777"/>
                </a:lnTo>
                <a:lnTo>
                  <a:pt x="39341" y="92181"/>
                </a:lnTo>
                <a:lnTo>
                  <a:pt x="42464" y="66064"/>
                </a:lnTo>
                <a:lnTo>
                  <a:pt x="48164" y="113777"/>
                </a:lnTo>
                <a:close/>
                <a:moveTo>
                  <a:pt x="29970" y="79309"/>
                </a:moveTo>
                <a:cubicBezTo>
                  <a:pt x="29202" y="91224"/>
                  <a:pt x="28059" y="100958"/>
                  <a:pt x="26674" y="107341"/>
                </a:cubicBezTo>
                <a:cubicBezTo>
                  <a:pt x="25335" y="113830"/>
                  <a:pt x="23738" y="117288"/>
                  <a:pt x="22047" y="117288"/>
                </a:cubicBezTo>
                <a:cubicBezTo>
                  <a:pt x="17310" y="117288"/>
                  <a:pt x="13459" y="91171"/>
                  <a:pt x="13459" y="59043"/>
                </a:cubicBezTo>
                <a:cubicBezTo>
                  <a:pt x="13459" y="43990"/>
                  <a:pt x="14335" y="29043"/>
                  <a:pt x="15862" y="18033"/>
                </a:cubicBezTo>
                <a:cubicBezTo>
                  <a:pt x="17459" y="6437"/>
                  <a:pt x="19628" y="1"/>
                  <a:pt x="21961" y="1"/>
                </a:cubicBezTo>
                <a:cubicBezTo>
                  <a:pt x="24333" y="1"/>
                  <a:pt x="26509" y="6224"/>
                  <a:pt x="28098" y="17501"/>
                </a:cubicBezTo>
                <a:cubicBezTo>
                  <a:pt x="29664" y="28618"/>
                  <a:pt x="30525" y="43724"/>
                  <a:pt x="30525" y="60001"/>
                </a:cubicBezTo>
                <a:cubicBezTo>
                  <a:pt x="30525" y="63777"/>
                  <a:pt x="30478" y="65639"/>
                  <a:pt x="30431" y="67767"/>
                </a:cubicBezTo>
                <a:cubicBezTo>
                  <a:pt x="30424" y="68086"/>
                  <a:pt x="30416" y="68405"/>
                  <a:pt x="30408" y="68724"/>
                </a:cubicBezTo>
                <a:lnTo>
                  <a:pt x="30392" y="69522"/>
                </a:lnTo>
                <a:lnTo>
                  <a:pt x="30267" y="69522"/>
                </a:lnTo>
                <a:lnTo>
                  <a:pt x="18485" y="69522"/>
                </a:lnTo>
                <a:cubicBezTo>
                  <a:pt x="18806" y="80692"/>
                  <a:pt x="20223" y="88086"/>
                  <a:pt x="22047" y="88086"/>
                </a:cubicBezTo>
                <a:cubicBezTo>
                  <a:pt x="23417" y="88086"/>
                  <a:pt x="24161" y="84203"/>
                  <a:pt x="24842" y="78352"/>
                </a:cubicBezTo>
                <a:lnTo>
                  <a:pt x="24889" y="77979"/>
                </a:lnTo>
                <a:lnTo>
                  <a:pt x="24951" y="77979"/>
                </a:lnTo>
                <a:lnTo>
                  <a:pt x="29836" y="77979"/>
                </a:lnTo>
                <a:lnTo>
                  <a:pt x="30056" y="77979"/>
                </a:lnTo>
                <a:lnTo>
                  <a:pt x="29970" y="79309"/>
                </a:lnTo>
                <a:close/>
                <a:moveTo>
                  <a:pt x="25437" y="45798"/>
                </a:moveTo>
                <a:cubicBezTo>
                  <a:pt x="24928" y="32713"/>
                  <a:pt x="23049" y="29203"/>
                  <a:pt x="21992" y="29203"/>
                </a:cubicBezTo>
                <a:cubicBezTo>
                  <a:pt x="20935" y="29203"/>
                  <a:pt x="19056" y="32713"/>
                  <a:pt x="18547" y="45798"/>
                </a:cubicBezTo>
                <a:lnTo>
                  <a:pt x="25437" y="45798"/>
                </a:lnTo>
                <a:close/>
                <a:moveTo>
                  <a:pt x="67462" y="3724"/>
                </a:moveTo>
                <a:lnTo>
                  <a:pt x="67352" y="3724"/>
                </a:lnTo>
                <a:lnTo>
                  <a:pt x="67329" y="4469"/>
                </a:lnTo>
                <a:lnTo>
                  <a:pt x="65043" y="68777"/>
                </a:lnTo>
                <a:lnTo>
                  <a:pt x="62514" y="4415"/>
                </a:lnTo>
                <a:lnTo>
                  <a:pt x="62483" y="3724"/>
                </a:lnTo>
                <a:lnTo>
                  <a:pt x="62373" y="3724"/>
                </a:lnTo>
                <a:lnTo>
                  <a:pt x="58357" y="3724"/>
                </a:lnTo>
                <a:lnTo>
                  <a:pt x="58247" y="3724"/>
                </a:lnTo>
                <a:lnTo>
                  <a:pt x="58216" y="4415"/>
                </a:lnTo>
                <a:lnTo>
                  <a:pt x="55711" y="68777"/>
                </a:lnTo>
                <a:lnTo>
                  <a:pt x="53433" y="4469"/>
                </a:lnTo>
                <a:lnTo>
                  <a:pt x="53409" y="3724"/>
                </a:lnTo>
                <a:lnTo>
                  <a:pt x="53292" y="3724"/>
                </a:lnTo>
                <a:lnTo>
                  <a:pt x="48352" y="3724"/>
                </a:lnTo>
                <a:lnTo>
                  <a:pt x="48164" y="3724"/>
                </a:lnTo>
                <a:lnTo>
                  <a:pt x="48219" y="4947"/>
                </a:lnTo>
                <a:lnTo>
                  <a:pt x="53104" y="113086"/>
                </a:lnTo>
                <a:lnTo>
                  <a:pt x="53135" y="113777"/>
                </a:lnTo>
                <a:lnTo>
                  <a:pt x="53237" y="113777"/>
                </a:lnTo>
                <a:lnTo>
                  <a:pt x="57660" y="113777"/>
                </a:lnTo>
                <a:lnTo>
                  <a:pt x="57770" y="113777"/>
                </a:lnTo>
                <a:lnTo>
                  <a:pt x="57801" y="113033"/>
                </a:lnTo>
                <a:lnTo>
                  <a:pt x="60369" y="45905"/>
                </a:lnTo>
                <a:lnTo>
                  <a:pt x="62929" y="113033"/>
                </a:lnTo>
                <a:lnTo>
                  <a:pt x="62960" y="113777"/>
                </a:lnTo>
                <a:lnTo>
                  <a:pt x="63070" y="113777"/>
                </a:lnTo>
                <a:lnTo>
                  <a:pt x="67493" y="113777"/>
                </a:lnTo>
                <a:lnTo>
                  <a:pt x="67595" y="113777"/>
                </a:lnTo>
                <a:lnTo>
                  <a:pt x="67626" y="113086"/>
                </a:lnTo>
                <a:lnTo>
                  <a:pt x="72511" y="4947"/>
                </a:lnTo>
                <a:lnTo>
                  <a:pt x="72566" y="3724"/>
                </a:lnTo>
                <a:lnTo>
                  <a:pt x="72378" y="3724"/>
                </a:lnTo>
                <a:lnTo>
                  <a:pt x="67462" y="3724"/>
                </a:lnTo>
                <a:close/>
                <a:moveTo>
                  <a:pt x="90228" y="3724"/>
                </a:moveTo>
                <a:lnTo>
                  <a:pt x="90369" y="3724"/>
                </a:lnTo>
                <a:lnTo>
                  <a:pt x="90369" y="4681"/>
                </a:lnTo>
                <a:lnTo>
                  <a:pt x="90369" y="112820"/>
                </a:lnTo>
                <a:lnTo>
                  <a:pt x="90369" y="113777"/>
                </a:lnTo>
                <a:lnTo>
                  <a:pt x="90228" y="113777"/>
                </a:lnTo>
                <a:lnTo>
                  <a:pt x="85460" y="113777"/>
                </a:lnTo>
                <a:lnTo>
                  <a:pt x="85319" y="113777"/>
                </a:lnTo>
                <a:lnTo>
                  <a:pt x="85319" y="112820"/>
                </a:lnTo>
                <a:lnTo>
                  <a:pt x="85319" y="103937"/>
                </a:lnTo>
                <a:cubicBezTo>
                  <a:pt x="84912" y="107979"/>
                  <a:pt x="84302" y="111277"/>
                  <a:pt x="83526" y="113618"/>
                </a:cubicBezTo>
                <a:cubicBezTo>
                  <a:pt x="82704" y="116171"/>
                  <a:pt x="81742" y="117447"/>
                  <a:pt x="80747" y="117447"/>
                </a:cubicBezTo>
                <a:cubicBezTo>
                  <a:pt x="78305" y="117447"/>
                  <a:pt x="76230" y="111384"/>
                  <a:pt x="74735" y="99841"/>
                </a:cubicBezTo>
                <a:cubicBezTo>
                  <a:pt x="73349" y="89150"/>
                  <a:pt x="72582" y="74522"/>
                  <a:pt x="72582" y="58671"/>
                </a:cubicBezTo>
                <a:cubicBezTo>
                  <a:pt x="72582" y="41543"/>
                  <a:pt x="73435" y="26756"/>
                  <a:pt x="75040" y="15852"/>
                </a:cubicBezTo>
                <a:cubicBezTo>
                  <a:pt x="76543" y="5639"/>
                  <a:pt x="78571" y="1"/>
                  <a:pt x="80747" y="1"/>
                </a:cubicBezTo>
                <a:cubicBezTo>
                  <a:pt x="83456" y="1"/>
                  <a:pt x="84787" y="8777"/>
                  <a:pt x="85319" y="13618"/>
                </a:cubicBezTo>
                <a:lnTo>
                  <a:pt x="85319" y="4681"/>
                </a:lnTo>
                <a:lnTo>
                  <a:pt x="85319" y="3724"/>
                </a:lnTo>
                <a:lnTo>
                  <a:pt x="85460" y="3724"/>
                </a:lnTo>
                <a:lnTo>
                  <a:pt x="90228" y="3724"/>
                </a:lnTo>
                <a:close/>
                <a:moveTo>
                  <a:pt x="81436" y="32128"/>
                </a:moveTo>
                <a:cubicBezTo>
                  <a:pt x="79925" y="32128"/>
                  <a:pt x="79033" y="37022"/>
                  <a:pt x="78547" y="41118"/>
                </a:cubicBezTo>
                <a:cubicBezTo>
                  <a:pt x="77968" y="46011"/>
                  <a:pt x="77639" y="52554"/>
                  <a:pt x="77639" y="59043"/>
                </a:cubicBezTo>
                <a:cubicBezTo>
                  <a:pt x="77639" y="67607"/>
                  <a:pt x="78571" y="85373"/>
                  <a:pt x="81460" y="85373"/>
                </a:cubicBezTo>
                <a:cubicBezTo>
                  <a:pt x="84294" y="85373"/>
                  <a:pt x="85319" y="69415"/>
                  <a:pt x="85319" y="58671"/>
                </a:cubicBezTo>
                <a:cubicBezTo>
                  <a:pt x="85319" y="41224"/>
                  <a:pt x="83362" y="32128"/>
                  <a:pt x="81436" y="32128"/>
                </a:cubicBezTo>
                <a:close/>
                <a:moveTo>
                  <a:pt x="119625" y="60001"/>
                </a:moveTo>
                <a:cubicBezTo>
                  <a:pt x="119625" y="63777"/>
                  <a:pt x="119586" y="65639"/>
                  <a:pt x="119539" y="67767"/>
                </a:cubicBezTo>
                <a:cubicBezTo>
                  <a:pt x="119531" y="68086"/>
                  <a:pt x="119523" y="68405"/>
                  <a:pt x="119516" y="68724"/>
                </a:cubicBezTo>
                <a:lnTo>
                  <a:pt x="119492" y="69522"/>
                </a:lnTo>
                <a:lnTo>
                  <a:pt x="119375" y="69522"/>
                </a:lnTo>
                <a:lnTo>
                  <a:pt x="107584" y="69522"/>
                </a:lnTo>
                <a:cubicBezTo>
                  <a:pt x="107913" y="80692"/>
                  <a:pt x="109322" y="88086"/>
                  <a:pt x="111154" y="88086"/>
                </a:cubicBezTo>
                <a:cubicBezTo>
                  <a:pt x="112524" y="88086"/>
                  <a:pt x="113260" y="84203"/>
                  <a:pt x="113949" y="78352"/>
                </a:cubicBezTo>
                <a:lnTo>
                  <a:pt x="113988" y="77979"/>
                </a:lnTo>
                <a:lnTo>
                  <a:pt x="114059" y="77979"/>
                </a:lnTo>
                <a:lnTo>
                  <a:pt x="118944" y="77979"/>
                </a:lnTo>
                <a:lnTo>
                  <a:pt x="119155" y="77979"/>
                </a:lnTo>
                <a:lnTo>
                  <a:pt x="119069" y="79309"/>
                </a:lnTo>
                <a:cubicBezTo>
                  <a:pt x="118302" y="91224"/>
                  <a:pt x="117167" y="100958"/>
                  <a:pt x="115773" y="107341"/>
                </a:cubicBezTo>
                <a:cubicBezTo>
                  <a:pt x="114442" y="113830"/>
                  <a:pt x="112845" y="117288"/>
                  <a:pt x="111154" y="117288"/>
                </a:cubicBezTo>
                <a:cubicBezTo>
                  <a:pt x="106418" y="117288"/>
                  <a:pt x="102566" y="91171"/>
                  <a:pt x="102566" y="59043"/>
                </a:cubicBezTo>
                <a:cubicBezTo>
                  <a:pt x="102566" y="43990"/>
                  <a:pt x="103443" y="29043"/>
                  <a:pt x="104962" y="18033"/>
                </a:cubicBezTo>
                <a:cubicBezTo>
                  <a:pt x="106567" y="6437"/>
                  <a:pt x="108735" y="1"/>
                  <a:pt x="111068" y="1"/>
                </a:cubicBezTo>
                <a:cubicBezTo>
                  <a:pt x="113440" y="1"/>
                  <a:pt x="115617" y="6224"/>
                  <a:pt x="117198" y="17501"/>
                </a:cubicBezTo>
                <a:cubicBezTo>
                  <a:pt x="118764" y="28618"/>
                  <a:pt x="119625" y="43724"/>
                  <a:pt x="119625" y="60001"/>
                </a:cubicBezTo>
                <a:close/>
                <a:moveTo>
                  <a:pt x="114544" y="45798"/>
                </a:moveTo>
                <a:cubicBezTo>
                  <a:pt x="114035" y="32713"/>
                  <a:pt x="112156" y="29203"/>
                  <a:pt x="111100" y="29203"/>
                </a:cubicBezTo>
                <a:cubicBezTo>
                  <a:pt x="110043" y="29203"/>
                  <a:pt x="108156" y="32713"/>
                  <a:pt x="107655" y="45798"/>
                </a:cubicBezTo>
                <a:lnTo>
                  <a:pt x="114544" y="45798"/>
                </a:lnTo>
                <a:close/>
                <a:moveTo>
                  <a:pt x="101541" y="160"/>
                </a:moveTo>
                <a:cubicBezTo>
                  <a:pt x="100766" y="160"/>
                  <a:pt x="100030" y="1064"/>
                  <a:pt x="99341" y="2820"/>
                </a:cubicBezTo>
                <a:cubicBezTo>
                  <a:pt x="98644" y="4628"/>
                  <a:pt x="98025" y="7075"/>
                  <a:pt x="97477" y="10213"/>
                </a:cubicBezTo>
                <a:lnTo>
                  <a:pt x="97462" y="3724"/>
                </a:lnTo>
                <a:lnTo>
                  <a:pt x="92412" y="3724"/>
                </a:lnTo>
                <a:lnTo>
                  <a:pt x="92412" y="113777"/>
                </a:lnTo>
                <a:lnTo>
                  <a:pt x="92592" y="113777"/>
                </a:lnTo>
                <a:lnTo>
                  <a:pt x="93641" y="113777"/>
                </a:lnTo>
                <a:lnTo>
                  <a:pt x="97477" y="113777"/>
                </a:lnTo>
                <a:lnTo>
                  <a:pt x="97477" y="52447"/>
                </a:lnTo>
                <a:cubicBezTo>
                  <a:pt x="97477" y="48990"/>
                  <a:pt x="97603" y="45852"/>
                  <a:pt x="97845" y="42979"/>
                </a:cubicBezTo>
                <a:cubicBezTo>
                  <a:pt x="98088" y="40160"/>
                  <a:pt x="98425" y="37926"/>
                  <a:pt x="98840" y="36277"/>
                </a:cubicBezTo>
                <a:cubicBezTo>
                  <a:pt x="99255" y="34628"/>
                  <a:pt x="99724" y="33777"/>
                  <a:pt x="100233" y="33777"/>
                </a:cubicBezTo>
                <a:cubicBezTo>
                  <a:pt x="100632" y="33777"/>
                  <a:pt x="101024" y="34362"/>
                  <a:pt x="101407" y="35533"/>
                </a:cubicBezTo>
                <a:lnTo>
                  <a:pt x="103333" y="1969"/>
                </a:lnTo>
                <a:cubicBezTo>
                  <a:pt x="102723" y="798"/>
                  <a:pt x="102128" y="160"/>
                  <a:pt x="101541" y="160"/>
                </a:cubicBezTo>
                <a:close/>
                <a:moveTo>
                  <a:pt x="48007" y="3724"/>
                </a:moveTo>
                <a:lnTo>
                  <a:pt x="45925" y="3724"/>
                </a:lnTo>
                <a:lnTo>
                  <a:pt x="45925" y="3724"/>
                </a:lnTo>
                <a:lnTo>
                  <a:pt x="45925" y="3724"/>
                </a:lnTo>
                <a:lnTo>
                  <a:pt x="45925" y="3724"/>
                </a:lnTo>
                <a:lnTo>
                  <a:pt x="43678" y="3724"/>
                </a:lnTo>
                <a:lnTo>
                  <a:pt x="43678" y="3724"/>
                </a:lnTo>
                <a:lnTo>
                  <a:pt x="41924" y="3724"/>
                </a:lnTo>
                <a:lnTo>
                  <a:pt x="39341" y="25320"/>
                </a:lnTo>
                <a:lnTo>
                  <a:pt x="42464" y="51437"/>
                </a:lnTo>
                <a:lnTo>
                  <a:pt x="42464" y="51437"/>
                </a:lnTo>
                <a:lnTo>
                  <a:pt x="48164" y="3724"/>
                </a:lnTo>
                <a:lnTo>
                  <a:pt x="48007" y="3724"/>
                </a:lnTo>
                <a:close/>
                <a:moveTo>
                  <a:pt x="38229" y="30639"/>
                </a:moveTo>
                <a:lnTo>
                  <a:pt x="35011" y="3724"/>
                </a:lnTo>
                <a:lnTo>
                  <a:pt x="28740" y="3724"/>
                </a:lnTo>
                <a:lnTo>
                  <a:pt x="28740" y="3724"/>
                </a:lnTo>
                <a:lnTo>
                  <a:pt x="31958" y="30639"/>
                </a:lnTo>
                <a:lnTo>
                  <a:pt x="35317" y="58724"/>
                </a:lnTo>
                <a:lnTo>
                  <a:pt x="31958" y="86862"/>
                </a:lnTo>
                <a:lnTo>
                  <a:pt x="28740" y="113777"/>
                </a:lnTo>
                <a:lnTo>
                  <a:pt x="34855" y="113777"/>
                </a:lnTo>
                <a:lnTo>
                  <a:pt x="35011" y="113777"/>
                </a:lnTo>
                <a:lnTo>
                  <a:pt x="38229" y="86862"/>
                </a:lnTo>
                <a:lnTo>
                  <a:pt x="41588" y="58724"/>
                </a:lnTo>
                <a:lnTo>
                  <a:pt x="38229" y="30639"/>
                </a:lnTo>
                <a:close/>
                <a:moveTo>
                  <a:pt x="11173" y="81437"/>
                </a:moveTo>
                <a:lnTo>
                  <a:pt x="5669" y="81437"/>
                </a:lnTo>
                <a:lnTo>
                  <a:pt x="5669" y="3724"/>
                </a:lnTo>
                <a:lnTo>
                  <a:pt x="1" y="3724"/>
                </a:lnTo>
                <a:lnTo>
                  <a:pt x="1" y="81437"/>
                </a:lnTo>
                <a:lnTo>
                  <a:pt x="1" y="112820"/>
                </a:lnTo>
                <a:lnTo>
                  <a:pt x="1" y="113777"/>
                </a:lnTo>
                <a:lnTo>
                  <a:pt x="1" y="113777"/>
                </a:lnTo>
                <a:lnTo>
                  <a:pt x="142" y="113777"/>
                </a:lnTo>
                <a:lnTo>
                  <a:pt x="4917" y="113777"/>
                </a:lnTo>
                <a:lnTo>
                  <a:pt x="5058" y="113777"/>
                </a:lnTo>
                <a:lnTo>
                  <a:pt x="5058" y="113777"/>
                </a:lnTo>
                <a:lnTo>
                  <a:pt x="11173" y="113777"/>
                </a:lnTo>
                <a:lnTo>
                  <a:pt x="11251" y="113777"/>
                </a:lnTo>
                <a:lnTo>
                  <a:pt x="13044" y="113777"/>
                </a:lnTo>
                <a:lnTo>
                  <a:pt x="13044" y="81437"/>
                </a:lnTo>
                <a:lnTo>
                  <a:pt x="11251" y="81437"/>
                </a:lnTo>
                <a:lnTo>
                  <a:pt x="11173" y="81437"/>
                </a:lnTo>
                <a:close/>
              </a:path>
            </a:pathLst>
          </a:custGeom>
          <a:solidFill>
            <a:srgbClr val="FF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99"/>
          <p:cNvSpPr txBox="1">
            <a:spLocks noGrp="1"/>
          </p:cNvSpPr>
          <p:nvPr>
            <p:ph type="title"/>
          </p:nvPr>
        </p:nvSpPr>
        <p:spPr>
          <a:xfrm>
            <a:off x="922400" y="2649200"/>
            <a:ext cx="10347300" cy="1559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500"/>
              <a:buFont typeface="Arial"/>
              <a:buNone/>
            </a:pPr>
            <a:r>
              <a:rPr lang="de-DE" sz="6700">
                <a:solidFill>
                  <a:schemeClr val="lt1"/>
                </a:solidFill>
              </a:rPr>
              <a:t>Die wichtigsten Funktionen</a:t>
            </a:r>
            <a:endParaRPr sz="6700">
              <a:solidFill>
                <a:schemeClr val="lt1"/>
              </a:solidFill>
            </a:endParaRPr>
          </a:p>
          <a:p>
            <a:pPr marL="0" lvl="0" indent="0" algn="ctr" rtl="0">
              <a:spcBef>
                <a:spcPts val="0"/>
              </a:spcBef>
              <a:spcAft>
                <a:spcPts val="0"/>
              </a:spcAft>
              <a:buClr>
                <a:schemeClr val="dk1"/>
              </a:buClr>
              <a:buSzPts val="1500"/>
              <a:buFont typeface="Arial"/>
              <a:buNone/>
            </a:pPr>
            <a:endParaRPr sz="4000">
              <a:solidFill>
                <a:schemeClr val="lt1"/>
              </a:solidFill>
            </a:endParaRPr>
          </a:p>
          <a:p>
            <a:pPr marL="0" lvl="0" indent="0" algn="ctr" rtl="0">
              <a:spcBef>
                <a:spcPts val="0"/>
              </a:spcBef>
              <a:spcAft>
                <a:spcPts val="0"/>
              </a:spcAft>
              <a:buClr>
                <a:schemeClr val="dk1"/>
              </a:buClr>
              <a:buSzPts val="1500"/>
              <a:buFont typeface="Arial"/>
              <a:buNone/>
            </a:pPr>
            <a:r>
              <a:rPr lang="de-DE" sz="4000" b="0">
                <a:solidFill>
                  <a:schemeClr val="lt1"/>
                </a:solidFill>
              </a:rPr>
              <a:t>Ein erster Blick in Lexware Office</a:t>
            </a:r>
            <a:endParaRPr sz="4000" b="0">
              <a:solidFill>
                <a:schemeClr val="lt1"/>
              </a:solidFill>
            </a:endParaRPr>
          </a:p>
          <a:p>
            <a:pPr marL="0" lvl="0" indent="0" algn="l" rtl="0">
              <a:lnSpc>
                <a:spcPct val="88000"/>
              </a:lnSpc>
              <a:spcBef>
                <a:spcPts val="0"/>
              </a:spcBef>
              <a:spcAft>
                <a:spcPts val="0"/>
              </a:spcAft>
              <a:buClr>
                <a:schemeClr val="dk1"/>
              </a:buClr>
              <a:buSzPts val="3100"/>
              <a:buFont typeface="Urbanist"/>
              <a:buNone/>
            </a:pPr>
            <a:endParaRPr/>
          </a:p>
        </p:txBody>
      </p:sp>
      <p:sp>
        <p:nvSpPr>
          <p:cNvPr id="876" name="Google Shape;876;p99"/>
          <p:cNvSpPr txBox="1">
            <a:spLocks noGrp="1"/>
          </p:cNvSpPr>
          <p:nvPr>
            <p:ph type="sldNum" idx="12"/>
          </p:nvPr>
        </p:nvSpPr>
        <p:spPr>
          <a:xfrm>
            <a:off x="705600" y="6310800"/>
            <a:ext cx="350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None/>
            </a:pPr>
            <a:fld id="{00000000-1234-1234-1234-123412341234}" type="slidenum">
              <a:rPr lang="de-DE" sz="1200" b="1">
                <a:solidFill>
                  <a:schemeClr val="lt1"/>
                </a:solidFill>
              </a:rPr>
              <a:t>9</a:t>
            </a:fld>
            <a:endParaRPr sz="1200" b="1">
              <a:solidFill>
                <a:schemeClr val="lt1"/>
              </a:solidFill>
            </a:endParaRPr>
          </a:p>
        </p:txBody>
      </p:sp>
    </p:spTree>
  </p:cSld>
  <p:clrMapOvr>
    <a:masterClrMapping/>
  </p:clrMapOvr>
</p:sld>
</file>

<file path=ppt/theme/theme1.xml><?xml version="1.0" encoding="utf-8"?>
<a:theme xmlns:a="http://schemas.openxmlformats.org/drawingml/2006/main" name="Lexware 2023">
  <a:themeElements>
    <a:clrScheme name="Lexware">
      <a:dk1>
        <a:srgbClr val="141010"/>
      </a:dk1>
      <a:lt1>
        <a:srgbClr val="FCFAFA"/>
      </a:lt1>
      <a:dk2>
        <a:srgbClr val="FF4554"/>
      </a:dk2>
      <a:lt2>
        <a:srgbClr val="EBE7E7"/>
      </a:lt2>
      <a:accent1>
        <a:srgbClr val="FF4554"/>
      </a:accent1>
      <a:accent2>
        <a:srgbClr val="FF4554"/>
      </a:accent2>
      <a:accent3>
        <a:srgbClr val="FF4554"/>
      </a:accent3>
      <a:accent4>
        <a:srgbClr val="03ACF3"/>
      </a:accent4>
      <a:accent5>
        <a:srgbClr val="F7E54C"/>
      </a:accent5>
      <a:accent6>
        <a:srgbClr val="20CCAC"/>
      </a:accent6>
      <a:hlink>
        <a:srgbClr val="FF4554"/>
      </a:hlink>
      <a:folHlink>
        <a:srgbClr val="CC37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xware 2023">
  <a:themeElements>
    <a:clrScheme name="Lexware">
      <a:dk1>
        <a:srgbClr val="141010"/>
      </a:dk1>
      <a:lt1>
        <a:srgbClr val="FCFAFA"/>
      </a:lt1>
      <a:dk2>
        <a:srgbClr val="FF4554"/>
      </a:dk2>
      <a:lt2>
        <a:srgbClr val="EBE7E7"/>
      </a:lt2>
      <a:accent1>
        <a:srgbClr val="FF4554"/>
      </a:accent1>
      <a:accent2>
        <a:srgbClr val="FF4554"/>
      </a:accent2>
      <a:accent3>
        <a:srgbClr val="FF4554"/>
      </a:accent3>
      <a:accent4>
        <a:srgbClr val="03ACF3"/>
      </a:accent4>
      <a:accent5>
        <a:srgbClr val="F7E54C"/>
      </a:accent5>
      <a:accent6>
        <a:srgbClr val="20CCAC"/>
      </a:accent6>
      <a:hlink>
        <a:srgbClr val="FF4554"/>
      </a:hlink>
      <a:folHlink>
        <a:srgbClr val="CC37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xware 2023">
  <a:themeElements>
    <a:clrScheme name="Lexware_20240121">
      <a:dk1>
        <a:srgbClr val="000000"/>
      </a:dk1>
      <a:lt1>
        <a:srgbClr val="FFFFFF"/>
      </a:lt1>
      <a:dk2>
        <a:srgbClr val="FF4554"/>
      </a:dk2>
      <a:lt2>
        <a:srgbClr val="6A474F"/>
      </a:lt2>
      <a:accent1>
        <a:srgbClr val="65BEBD"/>
      </a:accent1>
      <a:accent2>
        <a:srgbClr val="D9B81D"/>
      </a:accent2>
      <a:accent3>
        <a:srgbClr val="4E5770"/>
      </a:accent3>
      <a:accent4>
        <a:srgbClr val="D49D84"/>
      </a:accent4>
      <a:accent5>
        <a:srgbClr val="596E37"/>
      </a:accent5>
      <a:accent6>
        <a:srgbClr val="99509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Breitbild</PresentationFormat>
  <Paragraphs>202</Paragraphs>
  <Slides>19</Slides>
  <Notes>19</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19</vt:i4>
      </vt:variant>
    </vt:vector>
  </HeadingPairs>
  <TitlesOfParts>
    <vt:vector size="31" baseType="lpstr">
      <vt:lpstr>Arial</vt:lpstr>
      <vt:lpstr>Arial Black</vt:lpstr>
      <vt:lpstr>Urbanist ExtraBold</vt:lpstr>
      <vt:lpstr>Urbanist Medium</vt:lpstr>
      <vt:lpstr>Calibri</vt:lpstr>
      <vt:lpstr>Urbanist Light</vt:lpstr>
      <vt:lpstr>Urbanist SemiBold</vt:lpstr>
      <vt:lpstr>Urbanist</vt:lpstr>
      <vt:lpstr>Lato</vt:lpstr>
      <vt:lpstr>Lexware 2023</vt:lpstr>
      <vt:lpstr>Lexware 2023</vt:lpstr>
      <vt:lpstr>Lexware 2023</vt:lpstr>
      <vt:lpstr>Lexware Office</vt:lpstr>
      <vt:lpstr>Agenda</vt:lpstr>
      <vt:lpstr>Was ist Lexware Office?  Ein erster Überblick </vt:lpstr>
      <vt:lpstr>Dafür steht Lexware</vt:lpstr>
      <vt:lpstr>Lexware Office in Zahlen</vt:lpstr>
      <vt:lpstr>Die beste Verbindung zur Steuerkanzlei</vt:lpstr>
      <vt:lpstr>Für wen ist  Lexware Office geeignet? </vt:lpstr>
      <vt:lpstr>Die wichtigsten Vorteile für Unternehmen  </vt:lpstr>
      <vt:lpstr>Die wichtigsten Funktionen  Ein erster Blick in Lexware Office </vt:lpstr>
      <vt:lpstr>Allgemeine Administration</vt:lpstr>
      <vt:lpstr>Ausgangsrechnungen</vt:lpstr>
      <vt:lpstr>Eingangsrechnungen</vt:lpstr>
      <vt:lpstr>Bank</vt:lpstr>
      <vt:lpstr>Erweiterungen</vt:lpstr>
      <vt:lpstr>Weitere Informationen  Versionen und Support-Angebote </vt:lpstr>
      <vt:lpstr>Versionen &amp; Konditionen</vt:lpstr>
      <vt:lpstr>Kostenloser Kundenservice</vt:lpstr>
      <vt:lpstr>Weitere Services Angebote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Nassall, Patrick</dc:creator>
  <cp:lastModifiedBy>Patrick Nassall</cp:lastModifiedBy>
  <cp:revision>3</cp:revision>
  <dcterms:modified xsi:type="dcterms:W3CDTF">2025-08-08T10:07:38Z</dcterms:modified>
</cp:coreProperties>
</file>