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Urbanist" panose="020B0A04040200000203" pitchFamily="34" charset="0"/>
      <p:regular r:id="rId29"/>
      <p:bold r:id="rId30"/>
      <p:italic r:id="rId31"/>
      <p:boldItalic r:id="rId32"/>
    </p:embeddedFont>
    <p:embeddedFont>
      <p:font typeface="Urbanist ExtraBold" panose="020B0A04040200000203" pitchFamily="34" charset="0"/>
      <p:bold r:id="rId33"/>
      <p:boldItalic r:id="rId34"/>
    </p:embeddedFont>
    <p:embeddedFont>
      <p:font typeface="Urbanist Medium" panose="020B0A04040200000203" pitchFamily="34" charset="0"/>
      <p:regular r:id="rId35"/>
      <p:bold r:id="rId36"/>
      <p:italic r:id="rId37"/>
      <p:boldItalic r:id="rId38"/>
    </p:embeddedFont>
    <p:embeddedFont>
      <p:font typeface="Urbanist SemiBold" panose="020B0A0404020000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681458-4FF8-47EF-8B74-AC944471EF94}">
  <a:tblStyle styleId="{B6681458-4FF8-47EF-8B74-AC944471EF94}" styleName="Table_0">
    <a:wholeTbl>
      <a:tcTxStyle b="off" i="off">
        <a:font>
          <a:latin typeface="Urbanist"/>
          <a:ea typeface="Urbanist"/>
          <a:cs typeface="Urbanis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7373dcbf3c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37373dcbf3c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7373dcbf3c_1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37373dcbf3c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7373dcbf3c_1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37373dcbf3c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7373dcbf3c_1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g37373dcbf3c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7373dcbf3c_1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37373dcbf3c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7373dcbf3c_1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37373dcbf3c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7373dcbf3c_1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37373dcbf3c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7373dcbf3c_1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37373dcbf3c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7373dcbf3c_1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37373dcbf3c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7373dcbf3c_1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g37373dcbf3c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7373dcbf3c_1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g37373dcbf3c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7373dcbf3c_1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g37373dcbf3c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7373dcbf3c_1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g37373dcbf3c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7373dcbf3c_1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g37373dcbf3c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7373dcbf3c_1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37373dcbf3c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7373dcbf3c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37373dcbf3c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7373dcbf3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37373dcbf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7373dcbf3c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g37373dcbf3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7373dcbf3c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37373dcbf3c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7373dcbf3c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37373dcbf3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in Lexware Rot">
  <p:cSld name="Titelfolie in Lexware Rot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95325" y="2349500"/>
            <a:ext cx="10775950" cy="188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Urbanist ExtraBold"/>
              <a:buNone/>
              <a:defRPr sz="72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95325" y="4565059"/>
            <a:ext cx="53943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46"/>
              <a:buNone/>
              <a:defRPr sz="2200"/>
            </a:lvl3pPr>
            <a:lvl4pPr lvl="3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88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95325" y="5984875"/>
            <a:ext cx="97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995947" y="5984875"/>
            <a:ext cx="40937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/>
            </a:lvl2pPr>
            <a:lvl3pPr marL="1371600" lvl="2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145"/>
              <a:buNone/>
              <a:defRPr sz="1500"/>
            </a:lvl3pPr>
            <a:lvl4pPr marL="1828800" lvl="3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145"/>
              <a:buNone/>
              <a:defRPr sz="1500"/>
            </a:lvl7pPr>
            <a:lvl8pPr marL="3657600" lvl="7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 rot="10800000">
            <a:off x="1829410" y="6049109"/>
            <a:ext cx="0" cy="21942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549275"/>
            <a:ext cx="1484129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pfzeile, Titel und Inhalt">
  <p:cSld name="Kopfzeile, Titel und Inhal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95325" y="2356604"/>
            <a:ext cx="10801350" cy="363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640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14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2-spaltig">
  <p:cSld name="Titel und Inhalt 2-spaltig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695325" y="1952626"/>
            <a:ext cx="5040313" cy="403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6456362" y="1957659"/>
            <a:ext cx="5040313" cy="403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pfzeile, Titel und Inhalt 2-spaltig">
  <p:cSld name="Kopfzeile, Titel und Inhalt 2-spalti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2"/>
          </p:nvPr>
        </p:nvSpPr>
        <p:spPr>
          <a:xfrm>
            <a:off x="695325" y="2356604"/>
            <a:ext cx="5040313" cy="363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3"/>
          </p:nvPr>
        </p:nvSpPr>
        <p:spPr>
          <a:xfrm>
            <a:off x="6456362" y="2361637"/>
            <a:ext cx="5040313" cy="363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61">
          <p15:clr>
            <a:srgbClr val="FBAE40"/>
          </p15:clr>
        </p15:guide>
        <p15:guide id="2" pos="3613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14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 2-spaltig">
  <p:cSld name="1_Titel und Inhalt 2-spaltig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95325" y="1952626"/>
            <a:ext cx="5040313" cy="403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6456363" y="1952625"/>
            <a:ext cx="5040312" cy="40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40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opfzeile, Titel und Inhalt 2-spaltig">
  <p:cSld name="1_Kopfzeile, Titel und Inhalt 2-spaltig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695325" y="2356604"/>
            <a:ext cx="5040313" cy="363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body" idx="3"/>
          </p:nvPr>
        </p:nvSpPr>
        <p:spPr>
          <a:xfrm>
            <a:off x="6456363" y="2356604"/>
            <a:ext cx="5040312" cy="362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61">
          <p15:clr>
            <a:srgbClr val="FBAE40"/>
          </p15:clr>
        </p15:guide>
        <p15:guide id="2" pos="3613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14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, Titel und Inhalt">
  <p:cSld name="Bild, Titel und Inhal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5411788" y="6308725"/>
            <a:ext cx="407511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08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5411788" y="558277"/>
            <a:ext cx="6079750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411137" y="1952626"/>
            <a:ext cx="6085538" cy="403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, Kopfzeile, Titel und Inhalt">
  <p:cSld name="Bild, Kopfzeile, Titel und Inhal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>
            <a:spLocks noGrp="1"/>
          </p:cNvSpPr>
          <p:nvPr>
            <p:ph type="pic" idx="2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7"/>
          <p:cNvSpPr txBox="1">
            <a:spLocks noGrp="1"/>
          </p:cNvSpPr>
          <p:nvPr>
            <p:ph type="ftr" idx="11"/>
          </p:nvPr>
        </p:nvSpPr>
        <p:spPr>
          <a:xfrm>
            <a:off x="5411788" y="6308725"/>
            <a:ext cx="407511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08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524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887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888" cy="363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487" y="555414"/>
            <a:ext cx="17258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9">
          <p15:clr>
            <a:srgbClr val="FBAE40"/>
          </p15:clr>
        </p15:guide>
        <p15:guide id="2" pos="3522">
          <p15:clr>
            <a:srgbClr val="FBAE40"/>
          </p15:clr>
        </p15:guide>
        <p15:guide id="3" pos="3636">
          <p15:clr>
            <a:srgbClr val="FBAE40"/>
          </p15:clr>
        </p15:guide>
        <p15:guide id="4" orient="horz" pos="1275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und Zitat auf Grau">
  <p:cSld name="Bild und Zitat auf Grau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>
            <a:spLocks noGrp="1"/>
          </p:cNvSpPr>
          <p:nvPr>
            <p:ph type="pic" idx="2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5411788" y="6308725"/>
            <a:ext cx="407511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08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411787" y="549275"/>
            <a:ext cx="6084887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 i="0"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itat auf Grau">
  <p:cSld name="Zitat auf Grau">
    <p:bg>
      <p:bgPr>
        <a:solidFill>
          <a:srgbClr val="EDE6E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705601" y="549275"/>
            <a:ext cx="10791074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 i="0"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Bilder 4-spaltig">
  <p:cSld name="Titel und Bilder 4-spaltig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703366" y="4715435"/>
            <a:ext cx="2530275" cy="12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>
            <a:spLocks noGrp="1"/>
          </p:cNvSpPr>
          <p:nvPr>
            <p:ph type="pic" idx="2"/>
          </p:nvPr>
        </p:nvSpPr>
        <p:spPr>
          <a:xfrm>
            <a:off x="705600" y="1952625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0"/>
          <p:cNvSpPr>
            <a:spLocks noGrp="1"/>
          </p:cNvSpPr>
          <p:nvPr>
            <p:ph type="pic" idx="3"/>
          </p:nvPr>
        </p:nvSpPr>
        <p:spPr>
          <a:xfrm>
            <a:off x="3465306" y="1952625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0"/>
          <p:cNvSpPr>
            <a:spLocks noGrp="1"/>
          </p:cNvSpPr>
          <p:nvPr>
            <p:ph type="pic" idx="4"/>
          </p:nvPr>
        </p:nvSpPr>
        <p:spPr>
          <a:xfrm>
            <a:off x="6225012" y="1952625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0"/>
          <p:cNvSpPr>
            <a:spLocks noGrp="1"/>
          </p:cNvSpPr>
          <p:nvPr>
            <p:ph type="pic" idx="5"/>
          </p:nvPr>
        </p:nvSpPr>
        <p:spPr>
          <a:xfrm>
            <a:off x="8984719" y="1952625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0"/>
          <p:cNvSpPr txBox="1">
            <a:spLocks noGrp="1"/>
          </p:cNvSpPr>
          <p:nvPr>
            <p:ph type="body" idx="6"/>
          </p:nvPr>
        </p:nvSpPr>
        <p:spPr>
          <a:xfrm>
            <a:off x="3455031" y="4715435"/>
            <a:ext cx="2530275" cy="12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7"/>
          </p:nvPr>
        </p:nvSpPr>
        <p:spPr>
          <a:xfrm>
            <a:off x="6206696" y="4715435"/>
            <a:ext cx="2530275" cy="12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8"/>
          </p:nvPr>
        </p:nvSpPr>
        <p:spPr>
          <a:xfrm>
            <a:off x="8958361" y="4715435"/>
            <a:ext cx="2530275" cy="127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18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mit Hintergrundbild">
  <p:cSld name="Titelfolie mit Hintergrundbil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95325" y="2349500"/>
            <a:ext cx="10801350" cy="190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Urbanist ExtraBold"/>
              <a:buNone/>
              <a:defRPr sz="72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695325" y="4550043"/>
            <a:ext cx="5370586" cy="6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46"/>
              <a:buNone/>
              <a:defRPr sz="2200"/>
            </a:lvl3pPr>
            <a:lvl4pPr lvl="3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88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95325" y="5984875"/>
            <a:ext cx="97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3"/>
          </p:nvPr>
        </p:nvSpPr>
        <p:spPr>
          <a:xfrm>
            <a:off x="1995947" y="5984875"/>
            <a:ext cx="40937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/>
            </a:lvl2pPr>
            <a:lvl3pPr marL="1371600" lvl="2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145"/>
              <a:buNone/>
              <a:defRPr sz="1500"/>
            </a:lvl3pPr>
            <a:lvl4pPr marL="1828800" lvl="3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145"/>
              <a:buNone/>
              <a:defRPr sz="1500"/>
            </a:lvl7pPr>
            <a:lvl8pPr marL="3657600" lvl="7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30" name="Google Shape;30;p3"/>
          <p:cNvCxnSpPr/>
          <p:nvPr/>
        </p:nvCxnSpPr>
        <p:spPr>
          <a:xfrm rot="10800000">
            <a:off x="1829410" y="6049109"/>
            <a:ext cx="0" cy="21942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549275"/>
            <a:ext cx="1484129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pfzeile, Titel und Bilder 4-spaltig">
  <p:cSld name="Kopfzeile, Titel und Bilder 4-spaltig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705599" y="5119310"/>
            <a:ext cx="2530275" cy="86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707833" y="2356499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1"/>
          <p:cNvSpPr>
            <a:spLocks noGrp="1"/>
          </p:cNvSpPr>
          <p:nvPr>
            <p:ph type="pic" idx="4"/>
          </p:nvPr>
        </p:nvSpPr>
        <p:spPr>
          <a:xfrm>
            <a:off x="3467539" y="2356499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1"/>
          <p:cNvSpPr>
            <a:spLocks noGrp="1"/>
          </p:cNvSpPr>
          <p:nvPr>
            <p:ph type="pic" idx="5"/>
          </p:nvPr>
        </p:nvSpPr>
        <p:spPr>
          <a:xfrm>
            <a:off x="6227245" y="2356499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1"/>
          <p:cNvSpPr>
            <a:spLocks noGrp="1"/>
          </p:cNvSpPr>
          <p:nvPr>
            <p:ph type="pic" idx="6"/>
          </p:nvPr>
        </p:nvSpPr>
        <p:spPr>
          <a:xfrm>
            <a:off x="8986952" y="2356499"/>
            <a:ext cx="252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1"/>
          <p:cNvSpPr txBox="1">
            <a:spLocks noGrp="1"/>
          </p:cNvSpPr>
          <p:nvPr>
            <p:ph type="body" idx="7"/>
          </p:nvPr>
        </p:nvSpPr>
        <p:spPr>
          <a:xfrm>
            <a:off x="3467539" y="5119309"/>
            <a:ext cx="2520000" cy="86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8"/>
          </p:nvPr>
        </p:nvSpPr>
        <p:spPr>
          <a:xfrm>
            <a:off x="6219204" y="5119309"/>
            <a:ext cx="2520000" cy="86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9"/>
          </p:nvPr>
        </p:nvSpPr>
        <p:spPr>
          <a:xfrm>
            <a:off x="8986952" y="5119309"/>
            <a:ext cx="2520000" cy="86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640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1480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32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ahlen 4-spaltig">
  <p:cSld name="Titel und Zahlen 4-spaltig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703366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2"/>
          </p:nvPr>
        </p:nvSpPr>
        <p:spPr>
          <a:xfrm>
            <a:off x="3455031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3"/>
          </p:nvPr>
        </p:nvSpPr>
        <p:spPr>
          <a:xfrm>
            <a:off x="6206696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4"/>
          </p:nvPr>
        </p:nvSpPr>
        <p:spPr>
          <a:xfrm>
            <a:off x="8958361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5"/>
          </p:nvPr>
        </p:nvSpPr>
        <p:spPr>
          <a:xfrm>
            <a:off x="8954792" y="195262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6"/>
          </p:nvPr>
        </p:nvSpPr>
        <p:spPr>
          <a:xfrm>
            <a:off x="3451656" y="1952624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7"/>
          </p:nvPr>
        </p:nvSpPr>
        <p:spPr>
          <a:xfrm>
            <a:off x="6203224" y="195262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8"/>
          </p:nvPr>
        </p:nvSpPr>
        <p:spPr>
          <a:xfrm>
            <a:off x="695325" y="1952625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2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pfzeile, Titel und Zahlen 4-spaltig">
  <p:cSld name="Kopfzeile, Titel und Zahlen 4-spaltig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704675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3"/>
          </p:nvPr>
        </p:nvSpPr>
        <p:spPr>
          <a:xfrm>
            <a:off x="3456340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4"/>
          </p:nvPr>
        </p:nvSpPr>
        <p:spPr>
          <a:xfrm>
            <a:off x="6208005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5"/>
          </p:nvPr>
        </p:nvSpPr>
        <p:spPr>
          <a:xfrm>
            <a:off x="8959670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6"/>
          </p:nvPr>
        </p:nvSpPr>
        <p:spPr>
          <a:xfrm>
            <a:off x="8956101" y="234753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7"/>
          </p:nvPr>
        </p:nvSpPr>
        <p:spPr>
          <a:xfrm>
            <a:off x="3452965" y="2347534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8"/>
          </p:nvPr>
        </p:nvSpPr>
        <p:spPr>
          <a:xfrm>
            <a:off x="6204533" y="234753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9"/>
          </p:nvPr>
        </p:nvSpPr>
        <p:spPr>
          <a:xfrm>
            <a:off x="696634" y="2347535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 b="1" i="0">
                <a:solidFill>
                  <a:schemeClr val="dk2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640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1480">
          <p15:clr>
            <a:srgbClr val="FBAE40"/>
          </p15:clr>
        </p15:guide>
        <p15:guide id="5" orient="horz" pos="2409">
          <p15:clr>
            <a:srgbClr val="FBAE40"/>
          </p15:clr>
        </p15:guide>
        <p15:guide id="6" orient="horz" pos="25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3626688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704852" y="1952625"/>
            <a:ext cx="362668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2"/>
          </p:nvPr>
        </p:nvSpPr>
        <p:spPr>
          <a:xfrm>
            <a:off x="7859712" y="1966913"/>
            <a:ext cx="3626688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4"/>
          <p:cNvSpPr>
            <a:spLocks noGrp="1"/>
          </p:cNvSpPr>
          <p:nvPr>
            <p:ph type="pic" idx="3"/>
          </p:nvPr>
        </p:nvSpPr>
        <p:spPr>
          <a:xfrm>
            <a:off x="5110390" y="1269000"/>
            <a:ext cx="1980000" cy="4320000"/>
          </a:xfrm>
          <a:prstGeom prst="roundRect">
            <a:avLst>
              <a:gd name="adj" fmla="val 14743"/>
            </a:avLst>
          </a:prstGeom>
          <a:solidFill>
            <a:srgbClr val="FCFAFA"/>
          </a:solidFill>
          <a:ln w="730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38100" dir="2700000" algn="tl" rotWithShape="0">
              <a:srgbClr val="000000">
                <a:alpha val="4705"/>
              </a:srgbClr>
            </a:outerShdw>
          </a:effectLst>
        </p:spPr>
      </p:sp>
      <p:sp>
        <p:nvSpPr>
          <p:cNvPr id="200" name="Google Shape;200;p24"/>
          <p:cNvSpPr/>
          <p:nvPr/>
        </p:nvSpPr>
        <p:spPr>
          <a:xfrm>
            <a:off x="5785610" y="1377338"/>
            <a:ext cx="612000" cy="180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6252634" y="1441938"/>
            <a:ext cx="45719" cy="50800"/>
          </a:xfrm>
          <a:prstGeom prst="ellipse">
            <a:avLst/>
          </a:prstGeom>
          <a:solidFill>
            <a:srgbClr val="55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36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  <p15:guide id="2" pos="272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Smartphone-Abbildung">
  <p:cSld name="Kopfzeile, Titel, Inhalt und Smartphone-Abbildung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2099" y="6309700"/>
            <a:ext cx="1232560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272516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3626689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>
            <a:spLocks noGrp="1"/>
          </p:cNvSpPr>
          <p:nvPr>
            <p:ph type="body" idx="2"/>
          </p:nvPr>
        </p:nvSpPr>
        <p:spPr>
          <a:xfrm>
            <a:off x="704852" y="1952625"/>
            <a:ext cx="362668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3"/>
          </p:nvPr>
        </p:nvSpPr>
        <p:spPr>
          <a:xfrm>
            <a:off x="7859712" y="1966913"/>
            <a:ext cx="3626688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>
            <a:spLocks noGrp="1"/>
          </p:cNvSpPr>
          <p:nvPr>
            <p:ph type="pic" idx="4"/>
          </p:nvPr>
        </p:nvSpPr>
        <p:spPr>
          <a:xfrm>
            <a:off x="5110390" y="1269000"/>
            <a:ext cx="1980000" cy="4320000"/>
          </a:xfrm>
          <a:prstGeom prst="roundRect">
            <a:avLst>
              <a:gd name="adj" fmla="val 14743"/>
            </a:avLst>
          </a:prstGeom>
          <a:solidFill>
            <a:srgbClr val="FCFAFA"/>
          </a:solidFill>
          <a:ln w="730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38100" dir="2700000" algn="tl" rotWithShape="0">
              <a:srgbClr val="000000">
                <a:alpha val="4705"/>
              </a:srgbClr>
            </a:outerShdw>
          </a:effectLst>
        </p:spPr>
      </p:sp>
      <p:sp>
        <p:nvSpPr>
          <p:cNvPr id="214" name="Google Shape;214;p25"/>
          <p:cNvSpPr/>
          <p:nvPr/>
        </p:nvSpPr>
        <p:spPr>
          <a:xfrm>
            <a:off x="5785610" y="1377338"/>
            <a:ext cx="612000" cy="180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6252634" y="1441938"/>
            <a:ext cx="45719" cy="50800"/>
          </a:xfrm>
          <a:prstGeom prst="ellipse">
            <a:avLst/>
          </a:prstGeom>
          <a:solidFill>
            <a:srgbClr val="55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36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752">
          <p15:clr>
            <a:srgbClr val="FBAE40"/>
          </p15:clr>
        </p15:guide>
        <p15:guide id="3" pos="3160">
          <p15:clr>
            <a:srgbClr val="FBAE40"/>
          </p15:clr>
        </p15:guide>
        <p15:guide id="4" pos="3840">
          <p15:clr>
            <a:srgbClr val="FBAE40"/>
          </p15:clr>
        </p15:guide>
        <p15:guide id="5" pos="2729">
          <p15:clr>
            <a:srgbClr val="FBAE40"/>
          </p15:clr>
        </p15:guide>
        <p15:guide id="6" pos="495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">
  <p:cSld name="2_Titel und Inhal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3626688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704852" y="1952625"/>
            <a:ext cx="362668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2"/>
          </p:nvPr>
        </p:nvSpPr>
        <p:spPr>
          <a:xfrm>
            <a:off x="7859712" y="1966913"/>
            <a:ext cx="3626688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6"/>
          <p:cNvSpPr>
            <a:spLocks noGrp="1"/>
          </p:cNvSpPr>
          <p:nvPr>
            <p:ph type="pic" idx="3"/>
          </p:nvPr>
        </p:nvSpPr>
        <p:spPr>
          <a:xfrm>
            <a:off x="5110390" y="1269000"/>
            <a:ext cx="1980000" cy="4320000"/>
          </a:xfrm>
          <a:prstGeom prst="roundRect">
            <a:avLst>
              <a:gd name="adj" fmla="val 14743"/>
            </a:avLst>
          </a:prstGeom>
          <a:solidFill>
            <a:srgbClr val="FCFAFA"/>
          </a:solidFill>
          <a:ln w="730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38100" dir="2700000" algn="tl" rotWithShape="0">
              <a:srgbClr val="000000">
                <a:alpha val="4705"/>
              </a:srgbClr>
            </a:outerShdw>
          </a:effectLst>
        </p:spPr>
      </p:sp>
      <p:sp>
        <p:nvSpPr>
          <p:cNvPr id="225" name="Google Shape;225;p26"/>
          <p:cNvSpPr/>
          <p:nvPr/>
        </p:nvSpPr>
        <p:spPr>
          <a:xfrm>
            <a:off x="5785610" y="1377338"/>
            <a:ext cx="612000" cy="180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6252634" y="1441938"/>
            <a:ext cx="45719" cy="50800"/>
          </a:xfrm>
          <a:prstGeom prst="ellipse">
            <a:avLst/>
          </a:prstGeom>
          <a:solidFill>
            <a:srgbClr val="55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36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  <p15:guide id="2" pos="272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Smartphone-Abbildung auf Grau">
  <p:cSld name="Kopfzeile, Titel, Inhalt und Smartphone-Abbildung auf Grau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272516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3626689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>
            <a:spLocks noGrp="1"/>
          </p:cNvSpPr>
          <p:nvPr>
            <p:ph type="body" idx="2"/>
          </p:nvPr>
        </p:nvSpPr>
        <p:spPr>
          <a:xfrm>
            <a:off x="704852" y="1952625"/>
            <a:ext cx="362668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3"/>
          </p:nvPr>
        </p:nvSpPr>
        <p:spPr>
          <a:xfrm>
            <a:off x="7859712" y="1966913"/>
            <a:ext cx="3626688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7"/>
          <p:cNvSpPr>
            <a:spLocks noGrp="1"/>
          </p:cNvSpPr>
          <p:nvPr>
            <p:ph type="pic" idx="4"/>
          </p:nvPr>
        </p:nvSpPr>
        <p:spPr>
          <a:xfrm>
            <a:off x="5110390" y="1269000"/>
            <a:ext cx="1980000" cy="4320000"/>
          </a:xfrm>
          <a:prstGeom prst="roundRect">
            <a:avLst>
              <a:gd name="adj" fmla="val 14743"/>
            </a:avLst>
          </a:prstGeom>
          <a:solidFill>
            <a:srgbClr val="FCFAFA"/>
          </a:solidFill>
          <a:ln w="730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38100" dir="2700000" algn="tl" rotWithShape="0">
              <a:srgbClr val="000000">
                <a:alpha val="4705"/>
              </a:srgbClr>
            </a:outerShdw>
          </a:effectLst>
        </p:spPr>
      </p:sp>
      <p:sp>
        <p:nvSpPr>
          <p:cNvPr id="238" name="Google Shape;238;p27"/>
          <p:cNvSpPr/>
          <p:nvPr/>
        </p:nvSpPr>
        <p:spPr>
          <a:xfrm>
            <a:off x="5785610" y="1377338"/>
            <a:ext cx="612000" cy="180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6252634" y="1441938"/>
            <a:ext cx="45719" cy="50800"/>
          </a:xfrm>
          <a:prstGeom prst="ellipse">
            <a:avLst/>
          </a:prstGeom>
          <a:solidFill>
            <a:srgbClr val="55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0" name="Google Shape;240;p27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36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752">
          <p15:clr>
            <a:srgbClr val="FBAE40"/>
          </p15:clr>
        </p15:guide>
        <p15:guide id="3" pos="3160">
          <p15:clr>
            <a:srgbClr val="FBAE40"/>
          </p15:clr>
        </p15:guide>
        <p15:guide id="4" pos="3840">
          <p15:clr>
            <a:srgbClr val="FBAE40"/>
          </p15:clr>
        </p15:guide>
        <p15:guide id="5" pos="2729">
          <p15:clr>
            <a:srgbClr val="FBAE40"/>
          </p15:clr>
        </p15:guide>
        <p15:guide id="6" pos="495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und Inhalt">
  <p:cSld name="3_Titel und Inhal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470693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704852" y="1952625"/>
            <a:ext cx="4706936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417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49" name="Google Shape;249;p28"/>
          <p:cNvSpPr/>
          <p:nvPr/>
        </p:nvSpPr>
        <p:spPr>
          <a:xfrm rot="10800000">
            <a:off x="8608697" y="4945261"/>
            <a:ext cx="1010014" cy="9000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E6E6E6"/>
              </a:gs>
              <a:gs pos="100000">
                <a:srgbClr val="C3C3C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0" name="Google Shape;250;p28"/>
          <p:cNvSpPr>
            <a:spLocks noGrp="1"/>
          </p:cNvSpPr>
          <p:nvPr>
            <p:ph type="pic" idx="2"/>
          </p:nvPr>
        </p:nvSpPr>
        <p:spPr>
          <a:xfrm>
            <a:off x="6780212" y="2003583"/>
            <a:ext cx="4705200" cy="2651635"/>
          </a:xfrm>
          <a:prstGeom prst="round2SameRect">
            <a:avLst>
              <a:gd name="adj1" fmla="val 5241"/>
              <a:gd name="adj2" fmla="val 5289"/>
            </a:avLst>
          </a:prstGeom>
          <a:solidFill>
            <a:schemeClr val="lt1"/>
          </a:solidFill>
          <a:ln w="1270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  <a:effectLst>
            <a:outerShdw dist="406400" dir="5400000" algn="t" rotWithShape="0">
              <a:srgbClr val="E6E6E6"/>
            </a:outerShdw>
          </a:effectLst>
        </p:spPr>
      </p:sp>
      <p:pic>
        <p:nvPicPr>
          <p:cNvPr id="251" name="Google Shape;251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und Inhalt">
  <p:cSld name="5_Titel und Inhal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414736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4351027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4705200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>
            <a:spLocks noGrp="1"/>
          </p:cNvSpPr>
          <p:nvPr>
            <p:ph type="body" idx="2"/>
          </p:nvPr>
        </p:nvSpPr>
        <p:spPr>
          <a:xfrm>
            <a:off x="704851" y="1952625"/>
            <a:ext cx="4706189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9"/>
          <p:cNvSpPr/>
          <p:nvPr/>
        </p:nvSpPr>
        <p:spPr>
          <a:xfrm rot="10800000">
            <a:off x="8608697" y="4945261"/>
            <a:ext cx="1010014" cy="9000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E6E6E6"/>
              </a:gs>
              <a:gs pos="100000">
                <a:srgbClr val="C3C3C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1" name="Google Shape;261;p29"/>
          <p:cNvSpPr>
            <a:spLocks noGrp="1"/>
          </p:cNvSpPr>
          <p:nvPr>
            <p:ph type="pic" idx="3"/>
          </p:nvPr>
        </p:nvSpPr>
        <p:spPr>
          <a:xfrm>
            <a:off x="6780212" y="2003583"/>
            <a:ext cx="4705200" cy="2651635"/>
          </a:xfrm>
          <a:prstGeom prst="round2SameRect">
            <a:avLst>
              <a:gd name="adj1" fmla="val 5241"/>
              <a:gd name="adj2" fmla="val 5289"/>
            </a:avLst>
          </a:prstGeom>
          <a:solidFill>
            <a:schemeClr val="lt1"/>
          </a:solidFill>
          <a:ln w="1270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  <a:effectLst>
            <a:outerShdw dist="406400" dir="5400000" algn="t" rotWithShape="0">
              <a:srgbClr val="E6E6E6"/>
            </a:outerShdw>
          </a:effectLst>
        </p:spPr>
      </p:sp>
      <p:pic>
        <p:nvPicPr>
          <p:cNvPr id="262" name="Google Shape;262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und Inhalt">
  <p:cSld name="4_Titel und Inhal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470693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1"/>
          </p:nvPr>
        </p:nvSpPr>
        <p:spPr>
          <a:xfrm>
            <a:off x="704852" y="1952625"/>
            <a:ext cx="4706936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417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9" name="Google Shape;269;p30"/>
          <p:cNvSpPr/>
          <p:nvPr/>
        </p:nvSpPr>
        <p:spPr>
          <a:xfrm rot="10800000">
            <a:off x="8608697" y="4945261"/>
            <a:ext cx="1010014" cy="9000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3C3C3"/>
              </a:gs>
              <a:gs pos="100000">
                <a:srgbClr val="8F818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0" name="Google Shape;270;p30"/>
          <p:cNvSpPr>
            <a:spLocks noGrp="1"/>
          </p:cNvSpPr>
          <p:nvPr>
            <p:ph type="pic" idx="2"/>
          </p:nvPr>
        </p:nvSpPr>
        <p:spPr>
          <a:xfrm>
            <a:off x="6780212" y="2003583"/>
            <a:ext cx="4705200" cy="2651635"/>
          </a:xfrm>
          <a:prstGeom prst="round2SameRect">
            <a:avLst>
              <a:gd name="adj1" fmla="val 5241"/>
              <a:gd name="adj2" fmla="val 5289"/>
            </a:avLst>
          </a:prstGeom>
          <a:solidFill>
            <a:schemeClr val="lt1"/>
          </a:solidFill>
          <a:ln w="127000" cap="flat" cmpd="sng">
            <a:solidFill>
              <a:srgbClr val="C3C3C3"/>
            </a:solidFill>
            <a:prstDash val="solid"/>
            <a:round/>
            <a:headEnd type="none" w="sm" len="sm"/>
            <a:tailEnd type="none" w="sm" len="sm"/>
          </a:ln>
          <a:effectLst>
            <a:outerShdw dist="406400" dir="5400000" algn="t" rotWithShape="0">
              <a:srgbClr val="C3C3C3"/>
            </a:outerShdw>
          </a:effectLst>
        </p:spPr>
      </p:sp>
      <p:pic>
        <p:nvPicPr>
          <p:cNvPr id="271" name="Google Shape;271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mit Bild links">
  <p:cSld name="Titelfolie mit Bild links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5421836" y="2359549"/>
            <a:ext cx="6079584" cy="157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rbanist ExtraBold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5421835" y="4215830"/>
            <a:ext cx="6084887" cy="31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46"/>
              <a:buNone/>
              <a:defRPr sz="2200"/>
            </a:lvl3pPr>
            <a:lvl4pPr lvl="3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88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5418780" y="6000904"/>
            <a:ext cx="971901" cy="29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6782648" y="6000904"/>
            <a:ext cx="4093777" cy="29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/>
            </a:lvl2pPr>
            <a:lvl3pPr marL="1371600" lvl="2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145"/>
              <a:buNone/>
              <a:defRPr sz="1500"/>
            </a:lvl3pPr>
            <a:lvl4pPr marL="1828800" lvl="3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145"/>
              <a:buNone/>
              <a:defRPr sz="1500"/>
            </a:lvl7pPr>
            <a:lvl8pPr marL="3657600" lvl="7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4"/>
          <p:cNvCxnSpPr/>
          <p:nvPr/>
        </p:nvCxnSpPr>
        <p:spPr>
          <a:xfrm rot="10800000">
            <a:off x="6582279" y="6049109"/>
            <a:ext cx="0" cy="21942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4"/>
          <p:cNvSpPr>
            <a:spLocks noGrp="1"/>
          </p:cNvSpPr>
          <p:nvPr>
            <p:ph type="pic" idx="3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pic>
        <p:nvPicPr>
          <p:cNvPr id="40" name="Google Shape;40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780" y="560150"/>
            <a:ext cx="1484129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 und Inhalt">
  <p:cSld name="6_Titel und Inhal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4" name="Google Shape;274;p31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417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4351027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4705200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8" name="Google Shape;278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>
            <a:spLocks noGrp="1"/>
          </p:cNvSpPr>
          <p:nvPr>
            <p:ph type="body" idx="2"/>
          </p:nvPr>
        </p:nvSpPr>
        <p:spPr>
          <a:xfrm>
            <a:off x="704851" y="1952625"/>
            <a:ext cx="4706189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1"/>
          <p:cNvSpPr/>
          <p:nvPr/>
        </p:nvSpPr>
        <p:spPr>
          <a:xfrm rot="10800000">
            <a:off x="8608697" y="4945261"/>
            <a:ext cx="1010014" cy="9000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3C3C3"/>
              </a:gs>
              <a:gs pos="100000">
                <a:srgbClr val="8F818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1" name="Google Shape;281;p31"/>
          <p:cNvSpPr>
            <a:spLocks noGrp="1"/>
          </p:cNvSpPr>
          <p:nvPr>
            <p:ph type="pic" idx="3"/>
          </p:nvPr>
        </p:nvSpPr>
        <p:spPr>
          <a:xfrm>
            <a:off x="6780212" y="2003583"/>
            <a:ext cx="4705200" cy="2651635"/>
          </a:xfrm>
          <a:prstGeom prst="round2SameRect">
            <a:avLst>
              <a:gd name="adj1" fmla="val 5241"/>
              <a:gd name="adj2" fmla="val 5289"/>
            </a:avLst>
          </a:prstGeom>
          <a:solidFill>
            <a:schemeClr val="lt1"/>
          </a:solidFill>
          <a:ln w="127000" cap="flat" cmpd="sng">
            <a:solidFill>
              <a:srgbClr val="C3C3C3"/>
            </a:solidFill>
            <a:prstDash val="solid"/>
            <a:round/>
            <a:headEnd type="none" w="sm" len="sm"/>
            <a:tailEnd type="none" w="sm" len="sm"/>
          </a:ln>
          <a:effectLst>
            <a:outerShdw dist="406400" dir="5400000" algn="t" rotWithShape="0">
              <a:srgbClr val="C3C3C3"/>
            </a:outerShdw>
          </a:effectLst>
        </p:spPr>
      </p:sp>
      <p:pic>
        <p:nvPicPr>
          <p:cNvPr id="282" name="Google Shape;282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ntergrundbild, Titel und Inhalt">
  <p:cSld name="Hintergrundbild, Titel und Inhal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CACA"/>
          </a:solidFill>
          <a:ln>
            <a:noFill/>
          </a:ln>
        </p:spPr>
      </p:sp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rbanis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1"/>
          </p:nvPr>
        </p:nvSpPr>
        <p:spPr>
          <a:xfrm>
            <a:off x="695325" y="1952626"/>
            <a:ext cx="10801350" cy="403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ntergrundbild, Kopfzeile, Titel und Inhalt">
  <p:cSld name="Hintergrundbild, Kopfzeile, Titel und Inhal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CACA"/>
          </a:solidFill>
          <a:ln>
            <a:noFill/>
          </a:ln>
        </p:spPr>
      </p:sp>
      <p:sp>
        <p:nvSpPr>
          <p:cNvPr id="292" name="Google Shape;292;p33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rbanis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3"/>
          </p:nvPr>
        </p:nvSpPr>
        <p:spPr>
          <a:xfrm>
            <a:off x="695325" y="2356604"/>
            <a:ext cx="10801350" cy="363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98" name="Google Shape;298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Diagramm">
  <p:cSld name="Titel und Diagramm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/>
          <p:nvPr/>
        </p:nvSpPr>
        <p:spPr>
          <a:xfrm>
            <a:off x="0" y="1952625"/>
            <a:ext cx="12192000" cy="4905375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1" name="Google Shape;301;p34"/>
          <p:cNvSpPr>
            <a:spLocks noGrp="1"/>
          </p:cNvSpPr>
          <p:nvPr>
            <p:ph type="chart" idx="2"/>
          </p:nvPr>
        </p:nvSpPr>
        <p:spPr>
          <a:xfrm>
            <a:off x="695325" y="2349500"/>
            <a:ext cx="10801350" cy="363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05" name="Google Shape;305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 und Diagramm">
  <p:cSld name="Kopfzeile, Titel und Diagramm"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/>
          <p:nvPr/>
        </p:nvSpPr>
        <p:spPr>
          <a:xfrm>
            <a:off x="0" y="1952625"/>
            <a:ext cx="12192000" cy="4905375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0" name="Google Shape;310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>
            <a:spLocks noGrp="1"/>
          </p:cNvSpPr>
          <p:nvPr>
            <p:ph type="chart" idx="2"/>
          </p:nvPr>
        </p:nvSpPr>
        <p:spPr>
          <a:xfrm>
            <a:off x="695325" y="2349500"/>
            <a:ext cx="10801350" cy="363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Inhalt und SmartArt">
  <p:cSld name="Titel, Inhalt und SmartAr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6075363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7427912" y="0"/>
            <a:ext cx="4764088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8" name="Google Shape;318;p36"/>
          <p:cNvSpPr txBox="1">
            <a:spLocks noGrp="1"/>
          </p:cNvSpPr>
          <p:nvPr>
            <p:ph type="body" idx="1"/>
          </p:nvPr>
        </p:nvSpPr>
        <p:spPr>
          <a:xfrm>
            <a:off x="704850" y="1952625"/>
            <a:ext cx="607536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6"/>
          <p:cNvSpPr>
            <a:spLocks noGrp="1"/>
          </p:cNvSpPr>
          <p:nvPr>
            <p:ph type="dgm" idx="2"/>
          </p:nvPr>
        </p:nvSpPr>
        <p:spPr>
          <a:xfrm>
            <a:off x="8075613" y="549275"/>
            <a:ext cx="3429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SmartArt">
  <p:cSld name="Kopfzeile, Titel, Inhalt und SmartArt"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/>
          <p:nvPr/>
        </p:nvSpPr>
        <p:spPr>
          <a:xfrm>
            <a:off x="7427912" y="0"/>
            <a:ext cx="4764088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5" name="Google Shape;325;p37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6074614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7" name="Google Shape;327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>
            <a:spLocks noGrp="1"/>
          </p:cNvSpPr>
          <p:nvPr>
            <p:ph type="body" idx="2"/>
          </p:nvPr>
        </p:nvSpPr>
        <p:spPr>
          <a:xfrm>
            <a:off x="704850" y="1952625"/>
            <a:ext cx="607536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>
            <a:spLocks noGrp="1"/>
          </p:cNvSpPr>
          <p:nvPr>
            <p:ph type="dgm" idx="3"/>
          </p:nvPr>
        </p:nvSpPr>
        <p:spPr>
          <a:xfrm>
            <a:off x="8075613" y="549275"/>
            <a:ext cx="3429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32" name="Google Shape;332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79">
          <p15:clr>
            <a:srgbClr val="FBAE40"/>
          </p15:clr>
        </p15:guide>
        <p15:guide id="2" pos="4271">
          <p15:clr>
            <a:srgbClr val="FBAE40"/>
          </p15:clr>
        </p15:guide>
        <p15:guide id="3" pos="50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Inhalt und Diagramm">
  <p:cSld name="Titel, Inhalt und Diagramm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6075363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7427912" y="0"/>
            <a:ext cx="4764088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6" name="Google Shape;336;p38"/>
          <p:cNvSpPr txBox="1">
            <a:spLocks noGrp="1"/>
          </p:cNvSpPr>
          <p:nvPr>
            <p:ph type="body" idx="1"/>
          </p:nvPr>
        </p:nvSpPr>
        <p:spPr>
          <a:xfrm>
            <a:off x="704850" y="1952625"/>
            <a:ext cx="607536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8"/>
          <p:cNvSpPr>
            <a:spLocks noGrp="1"/>
          </p:cNvSpPr>
          <p:nvPr>
            <p:ph type="chart" idx="2"/>
          </p:nvPr>
        </p:nvSpPr>
        <p:spPr>
          <a:xfrm>
            <a:off x="8075613" y="549275"/>
            <a:ext cx="3429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40" name="Google Shape;340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Diagramm">
  <p:cSld name="Kopfzeile, Titel, Inhalt und Diagramm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/>
          <p:nvPr/>
        </p:nvSpPr>
        <p:spPr>
          <a:xfrm>
            <a:off x="7427912" y="0"/>
            <a:ext cx="4764088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43" name="Google Shape;343;p39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9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6074614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9"/>
          <p:cNvSpPr txBox="1">
            <a:spLocks noGrp="1"/>
          </p:cNvSpPr>
          <p:nvPr>
            <p:ph type="body" idx="2"/>
          </p:nvPr>
        </p:nvSpPr>
        <p:spPr>
          <a:xfrm>
            <a:off x="704850" y="1952625"/>
            <a:ext cx="607536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9"/>
          <p:cNvSpPr>
            <a:spLocks noGrp="1"/>
          </p:cNvSpPr>
          <p:nvPr>
            <p:ph type="chart" idx="3"/>
          </p:nvPr>
        </p:nvSpPr>
        <p:spPr>
          <a:xfrm>
            <a:off x="8075613" y="549275"/>
            <a:ext cx="3429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50" name="Google Shape;350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79">
          <p15:clr>
            <a:srgbClr val="FBAE40"/>
          </p15:clr>
        </p15:guide>
        <p15:guide id="2" orient="horz" pos="1752">
          <p15:clr>
            <a:srgbClr val="FBAE40"/>
          </p15:clr>
        </p15:guide>
        <p15:guide id="3" pos="5087">
          <p15:clr>
            <a:srgbClr val="FBAE40"/>
          </p15:clr>
        </p15:guide>
        <p15:guide id="4" pos="427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Inhalt und Tabelle">
  <p:cSld name="Titel, Inhalt und Tabelle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6075363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0"/>
          <p:cNvSpPr/>
          <p:nvPr/>
        </p:nvSpPr>
        <p:spPr>
          <a:xfrm>
            <a:off x="7427912" y="0"/>
            <a:ext cx="4764088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54" name="Google Shape;354;p40"/>
          <p:cNvSpPr txBox="1">
            <a:spLocks noGrp="1"/>
          </p:cNvSpPr>
          <p:nvPr>
            <p:ph type="body" idx="1"/>
          </p:nvPr>
        </p:nvSpPr>
        <p:spPr>
          <a:xfrm>
            <a:off x="704850" y="1952625"/>
            <a:ext cx="607536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0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0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57" name="Google Shape;357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mit Bild rechts">
  <p:cSld name="Titelfolie mit Bild rechts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6383338" y="0"/>
            <a:ext cx="4770331" cy="6858000"/>
          </a:xfrm>
          <a:prstGeom prst="rect">
            <a:avLst/>
          </a:prstGeom>
          <a:solidFill>
            <a:srgbClr val="FED9DB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700311" y="2349499"/>
            <a:ext cx="5383138" cy="238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rbanist ExtraBold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95324" y="5011517"/>
            <a:ext cx="540067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46"/>
              <a:buNone/>
              <a:defRPr sz="2200"/>
            </a:lvl3pPr>
            <a:lvl4pPr lvl="3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88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695325" y="5984875"/>
            <a:ext cx="97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3"/>
          </p:nvPr>
        </p:nvSpPr>
        <p:spPr>
          <a:xfrm>
            <a:off x="1995947" y="5984875"/>
            <a:ext cx="40937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/>
            </a:lvl2pPr>
            <a:lvl3pPr marL="1371600" lvl="2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145"/>
              <a:buNone/>
              <a:defRPr sz="1500"/>
            </a:lvl3pPr>
            <a:lvl4pPr marL="1828800" lvl="3" indent="-22860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145"/>
              <a:buNone/>
              <a:defRPr sz="1500"/>
            </a:lvl7pPr>
            <a:lvl8pPr marL="3657600" lvl="7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5"/>
              <a:buNone/>
              <a:defRPr sz="15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8" name="Google Shape;48;p5"/>
          <p:cNvCxnSpPr/>
          <p:nvPr/>
        </p:nvCxnSpPr>
        <p:spPr>
          <a:xfrm rot="10800000">
            <a:off x="1829410" y="6049109"/>
            <a:ext cx="0" cy="21942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549275"/>
            <a:ext cx="1484129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Tabelle">
  <p:cSld name="Kopfzeile, Titel, Inhalt und Tabelle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/>
          <p:nvPr/>
        </p:nvSpPr>
        <p:spPr>
          <a:xfrm>
            <a:off x="7427912" y="0"/>
            <a:ext cx="4764088" cy="6858000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6074614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2" name="Google Shape;362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1"/>
          <p:cNvSpPr txBox="1">
            <a:spLocks noGrp="1"/>
          </p:cNvSpPr>
          <p:nvPr>
            <p:ph type="body" idx="2"/>
          </p:nvPr>
        </p:nvSpPr>
        <p:spPr>
          <a:xfrm>
            <a:off x="704850" y="1952625"/>
            <a:ext cx="6075363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66" name="Google Shape;366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71">
          <p15:clr>
            <a:srgbClr val="FBAE40"/>
          </p15:clr>
        </p15:guide>
        <p15:guide id="2" pos="508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, Inhalt und 4 graue Kästen">
  <p:cSld name="Titel, Inhalt und 4 graue Kästen"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8967038" y="549275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6096000" y="3465512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2"/>
          <p:cNvSpPr txBox="1">
            <a:spLocks noGrp="1"/>
          </p:cNvSpPr>
          <p:nvPr>
            <p:ph type="body" idx="3"/>
          </p:nvPr>
        </p:nvSpPr>
        <p:spPr>
          <a:xfrm>
            <a:off x="8967037" y="3465512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idx="4"/>
          </p:nvPr>
        </p:nvSpPr>
        <p:spPr>
          <a:xfrm>
            <a:off x="6096000" y="549275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body" idx="5"/>
          </p:nvPr>
        </p:nvSpPr>
        <p:spPr>
          <a:xfrm>
            <a:off x="704851" y="3428999"/>
            <a:ext cx="4706938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42"/>
          <p:cNvSpPr>
            <a:spLocks noGrp="1"/>
          </p:cNvSpPr>
          <p:nvPr>
            <p:ph type="pic" idx="6"/>
          </p:nvPr>
        </p:nvSpPr>
        <p:spPr>
          <a:xfrm>
            <a:off x="62801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42"/>
          <p:cNvSpPr>
            <a:spLocks noGrp="1"/>
          </p:cNvSpPr>
          <p:nvPr>
            <p:ph type="pic" idx="7"/>
          </p:nvPr>
        </p:nvSpPr>
        <p:spPr>
          <a:xfrm>
            <a:off x="91757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42"/>
          <p:cNvSpPr>
            <a:spLocks noGrp="1"/>
          </p:cNvSpPr>
          <p:nvPr>
            <p:ph type="pic" idx="8"/>
          </p:nvPr>
        </p:nvSpPr>
        <p:spPr>
          <a:xfrm>
            <a:off x="62801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42"/>
          <p:cNvSpPr>
            <a:spLocks noGrp="1"/>
          </p:cNvSpPr>
          <p:nvPr>
            <p:ph type="pic" idx="9"/>
          </p:nvPr>
        </p:nvSpPr>
        <p:spPr>
          <a:xfrm>
            <a:off x="91757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42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471132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2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2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80" name="Google Shape;380;p4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409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4 graue Kästen">
  <p:cSld name="Kopfzeile, Titel, Inhalt und 4 graue Kästen"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>
            <a:spLocks noGrp="1"/>
          </p:cNvSpPr>
          <p:nvPr>
            <p:ph type="body" idx="1"/>
          </p:nvPr>
        </p:nvSpPr>
        <p:spPr>
          <a:xfrm>
            <a:off x="8967038" y="549275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3"/>
          <p:cNvSpPr txBox="1">
            <a:spLocks noGrp="1"/>
          </p:cNvSpPr>
          <p:nvPr>
            <p:ph type="body" idx="2"/>
          </p:nvPr>
        </p:nvSpPr>
        <p:spPr>
          <a:xfrm>
            <a:off x="6096000" y="3465512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3"/>
          <p:cNvSpPr txBox="1">
            <a:spLocks noGrp="1"/>
          </p:cNvSpPr>
          <p:nvPr>
            <p:ph type="body" idx="3"/>
          </p:nvPr>
        </p:nvSpPr>
        <p:spPr>
          <a:xfrm>
            <a:off x="8967037" y="3465512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3"/>
          <p:cNvSpPr txBox="1">
            <a:spLocks noGrp="1"/>
          </p:cNvSpPr>
          <p:nvPr>
            <p:ph type="body" idx="4"/>
          </p:nvPr>
        </p:nvSpPr>
        <p:spPr>
          <a:xfrm>
            <a:off x="6096000" y="549275"/>
            <a:ext cx="2519363" cy="2519363"/>
          </a:xfrm>
          <a:prstGeom prst="rect">
            <a:avLst/>
          </a:prstGeom>
          <a:solidFill>
            <a:srgbClr val="EBE7E7">
              <a:alpha val="49803"/>
            </a:srgbClr>
          </a:solidFill>
          <a:ln>
            <a:noFill/>
          </a:ln>
        </p:spPr>
        <p:txBody>
          <a:bodyPr spcFirstLastPara="1" wrap="square" lIns="180000" tIns="1080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3"/>
          <p:cNvSpPr txBox="1">
            <a:spLocks noGrp="1"/>
          </p:cNvSpPr>
          <p:nvPr>
            <p:ph type="body" idx="5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3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4706189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8" name="Google Shape;388;p4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3"/>
          <p:cNvSpPr txBox="1">
            <a:spLocks noGrp="1"/>
          </p:cNvSpPr>
          <p:nvPr>
            <p:ph type="body" idx="6"/>
          </p:nvPr>
        </p:nvSpPr>
        <p:spPr>
          <a:xfrm>
            <a:off x="704851" y="3428999"/>
            <a:ext cx="4706938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3"/>
          <p:cNvSpPr>
            <a:spLocks noGrp="1"/>
          </p:cNvSpPr>
          <p:nvPr>
            <p:ph type="pic" idx="7"/>
          </p:nvPr>
        </p:nvSpPr>
        <p:spPr>
          <a:xfrm>
            <a:off x="62801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43"/>
          <p:cNvSpPr>
            <a:spLocks noGrp="1"/>
          </p:cNvSpPr>
          <p:nvPr>
            <p:ph type="pic" idx="8"/>
          </p:nvPr>
        </p:nvSpPr>
        <p:spPr>
          <a:xfrm>
            <a:off x="91757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3"/>
          <p:cNvSpPr>
            <a:spLocks noGrp="1"/>
          </p:cNvSpPr>
          <p:nvPr>
            <p:ph type="pic" idx="9"/>
          </p:nvPr>
        </p:nvSpPr>
        <p:spPr>
          <a:xfrm>
            <a:off x="62801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43"/>
          <p:cNvSpPr>
            <a:spLocks noGrp="1"/>
          </p:cNvSpPr>
          <p:nvPr>
            <p:ph type="pic" idx="13"/>
          </p:nvPr>
        </p:nvSpPr>
        <p:spPr>
          <a:xfrm>
            <a:off x="91757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Google Shape;394;p43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3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96" name="Google Shape;396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409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, Inhalt und 4 rote Kästen">
  <p:cSld name="Titel, Inhalt und 4 rote Kästen"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>
            <a:spLocks noGrp="1"/>
          </p:cNvSpPr>
          <p:nvPr>
            <p:ph type="body" idx="1"/>
          </p:nvPr>
        </p:nvSpPr>
        <p:spPr>
          <a:xfrm>
            <a:off x="6096000" y="549275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44"/>
          <p:cNvSpPr txBox="1">
            <a:spLocks noGrp="1"/>
          </p:cNvSpPr>
          <p:nvPr>
            <p:ph type="body" idx="2"/>
          </p:nvPr>
        </p:nvSpPr>
        <p:spPr>
          <a:xfrm>
            <a:off x="8977312" y="549275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4"/>
          <p:cNvSpPr txBox="1">
            <a:spLocks noGrp="1"/>
          </p:cNvSpPr>
          <p:nvPr>
            <p:ph type="body" idx="3"/>
          </p:nvPr>
        </p:nvSpPr>
        <p:spPr>
          <a:xfrm>
            <a:off x="6096000" y="3459876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4"/>
          <p:cNvSpPr txBox="1">
            <a:spLocks noGrp="1"/>
          </p:cNvSpPr>
          <p:nvPr>
            <p:ph type="body" idx="4"/>
          </p:nvPr>
        </p:nvSpPr>
        <p:spPr>
          <a:xfrm>
            <a:off x="8967786" y="3459876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body" idx="5"/>
          </p:nvPr>
        </p:nvSpPr>
        <p:spPr>
          <a:xfrm>
            <a:off x="704851" y="3428999"/>
            <a:ext cx="4706938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4"/>
          <p:cNvSpPr>
            <a:spLocks noGrp="1"/>
          </p:cNvSpPr>
          <p:nvPr>
            <p:ph type="pic" idx="6"/>
          </p:nvPr>
        </p:nvSpPr>
        <p:spPr>
          <a:xfrm>
            <a:off x="62801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44"/>
          <p:cNvSpPr>
            <a:spLocks noGrp="1"/>
          </p:cNvSpPr>
          <p:nvPr>
            <p:ph type="pic" idx="7"/>
          </p:nvPr>
        </p:nvSpPr>
        <p:spPr>
          <a:xfrm>
            <a:off x="91757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44"/>
          <p:cNvSpPr>
            <a:spLocks noGrp="1"/>
          </p:cNvSpPr>
          <p:nvPr>
            <p:ph type="pic" idx="8"/>
          </p:nvPr>
        </p:nvSpPr>
        <p:spPr>
          <a:xfrm>
            <a:off x="62801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44"/>
          <p:cNvSpPr>
            <a:spLocks noGrp="1"/>
          </p:cNvSpPr>
          <p:nvPr>
            <p:ph type="pic" idx="9"/>
          </p:nvPr>
        </p:nvSpPr>
        <p:spPr>
          <a:xfrm>
            <a:off x="91757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44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471132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4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4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10" name="Google Shape;410;p4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409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, Inhalt und 4 rote Kästen">
  <p:cSld name="Kopfzeile, Titel, Inhalt und 4 rote Kästen">
    <p:bg>
      <p:bgPr>
        <a:solidFill>
          <a:schemeClr val="lt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body" idx="1"/>
          </p:nvPr>
        </p:nvSpPr>
        <p:spPr>
          <a:xfrm>
            <a:off x="6096000" y="549275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body" idx="2"/>
          </p:nvPr>
        </p:nvSpPr>
        <p:spPr>
          <a:xfrm>
            <a:off x="8977312" y="549275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body" idx="3"/>
          </p:nvPr>
        </p:nvSpPr>
        <p:spPr>
          <a:xfrm>
            <a:off x="6096000" y="3459876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5"/>
          <p:cNvSpPr txBox="1">
            <a:spLocks noGrp="1"/>
          </p:cNvSpPr>
          <p:nvPr>
            <p:ph type="body" idx="4"/>
          </p:nvPr>
        </p:nvSpPr>
        <p:spPr>
          <a:xfrm>
            <a:off x="8967786" y="3459876"/>
            <a:ext cx="2519363" cy="2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080000" rIns="180000" bIns="18000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37566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37566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1716"/>
              <a:buChar char="›"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5"/>
          <p:cNvSpPr txBox="1">
            <a:spLocks noGrp="1"/>
          </p:cNvSpPr>
          <p:nvPr>
            <p:ph type="body" idx="5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5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4706189" cy="5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8" name="Google Shape;418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5"/>
          <p:cNvSpPr txBox="1">
            <a:spLocks noGrp="1"/>
          </p:cNvSpPr>
          <p:nvPr>
            <p:ph type="body" idx="6"/>
          </p:nvPr>
        </p:nvSpPr>
        <p:spPr>
          <a:xfrm>
            <a:off x="704851" y="3428999"/>
            <a:ext cx="4706938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5"/>
          <p:cNvSpPr>
            <a:spLocks noGrp="1"/>
          </p:cNvSpPr>
          <p:nvPr>
            <p:ph type="pic" idx="7"/>
          </p:nvPr>
        </p:nvSpPr>
        <p:spPr>
          <a:xfrm>
            <a:off x="62801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45"/>
          <p:cNvSpPr>
            <a:spLocks noGrp="1"/>
          </p:cNvSpPr>
          <p:nvPr>
            <p:ph type="pic" idx="8"/>
          </p:nvPr>
        </p:nvSpPr>
        <p:spPr>
          <a:xfrm>
            <a:off x="9175750" y="757238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45"/>
          <p:cNvSpPr>
            <a:spLocks noGrp="1"/>
          </p:cNvSpPr>
          <p:nvPr>
            <p:ph type="pic" idx="9"/>
          </p:nvPr>
        </p:nvSpPr>
        <p:spPr>
          <a:xfrm>
            <a:off x="62801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45"/>
          <p:cNvSpPr>
            <a:spLocks noGrp="1"/>
          </p:cNvSpPr>
          <p:nvPr>
            <p:ph type="pic" idx="13"/>
          </p:nvPr>
        </p:nvSpPr>
        <p:spPr>
          <a:xfrm>
            <a:off x="9175750" y="3688376"/>
            <a:ext cx="648000" cy="64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5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45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26" name="Google Shape;426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409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3 graue Kästen">
  <p:cSld name="Titel und 3 graue Kästen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"/>
          <p:cNvSpPr txBox="1">
            <a:spLocks noGrp="1"/>
          </p:cNvSpPr>
          <p:nvPr>
            <p:ph type="body" idx="1"/>
          </p:nvPr>
        </p:nvSpPr>
        <p:spPr>
          <a:xfrm>
            <a:off x="704850" y="2349500"/>
            <a:ext cx="3375025" cy="363537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6"/>
          <p:cNvSpPr txBox="1">
            <a:spLocks noGrp="1"/>
          </p:cNvSpPr>
          <p:nvPr>
            <p:ph type="body" idx="2"/>
          </p:nvPr>
        </p:nvSpPr>
        <p:spPr>
          <a:xfrm>
            <a:off x="8112125" y="2349500"/>
            <a:ext cx="3375025" cy="363537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6"/>
          <p:cNvSpPr txBox="1">
            <a:spLocks noGrp="1"/>
          </p:cNvSpPr>
          <p:nvPr>
            <p:ph type="body" idx="3"/>
          </p:nvPr>
        </p:nvSpPr>
        <p:spPr>
          <a:xfrm>
            <a:off x="4408487" y="2349500"/>
            <a:ext cx="3375025" cy="363537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>
            <a:spLocks noGrp="1"/>
          </p:cNvSpPr>
          <p:nvPr>
            <p:ph type="pic" idx="4"/>
          </p:nvPr>
        </p:nvSpPr>
        <p:spPr>
          <a:xfrm>
            <a:off x="880644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6"/>
          <p:cNvSpPr>
            <a:spLocks noGrp="1"/>
          </p:cNvSpPr>
          <p:nvPr>
            <p:ph type="pic" idx="5"/>
          </p:nvPr>
        </p:nvSpPr>
        <p:spPr>
          <a:xfrm>
            <a:off x="457835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46"/>
          <p:cNvSpPr>
            <a:spLocks noGrp="1"/>
          </p:cNvSpPr>
          <p:nvPr>
            <p:ph type="pic" idx="6"/>
          </p:nvPr>
        </p:nvSpPr>
        <p:spPr>
          <a:xfrm>
            <a:off x="829310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46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6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46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37" name="Google Shape;437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 und 3 graue Kästen">
  <p:cSld name="Kopfzeile, Titel und 3 graue Käste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body" idx="1"/>
          </p:nvPr>
        </p:nvSpPr>
        <p:spPr>
          <a:xfrm>
            <a:off x="704850" y="2349500"/>
            <a:ext cx="3375025" cy="363537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7"/>
          <p:cNvSpPr txBox="1">
            <a:spLocks noGrp="1"/>
          </p:cNvSpPr>
          <p:nvPr>
            <p:ph type="body" idx="2"/>
          </p:nvPr>
        </p:nvSpPr>
        <p:spPr>
          <a:xfrm>
            <a:off x="8112125" y="2349500"/>
            <a:ext cx="3375025" cy="363537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47"/>
          <p:cNvSpPr txBox="1">
            <a:spLocks noGrp="1"/>
          </p:cNvSpPr>
          <p:nvPr>
            <p:ph type="body" idx="3"/>
          </p:nvPr>
        </p:nvSpPr>
        <p:spPr>
          <a:xfrm>
            <a:off x="4408487" y="2349500"/>
            <a:ext cx="3375025" cy="3635375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7"/>
          <p:cNvSpPr txBox="1">
            <a:spLocks noGrp="1"/>
          </p:cNvSpPr>
          <p:nvPr>
            <p:ph type="body" idx="4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4" name="Google Shape;444;p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7"/>
          <p:cNvSpPr>
            <a:spLocks noGrp="1"/>
          </p:cNvSpPr>
          <p:nvPr>
            <p:ph type="pic" idx="5"/>
          </p:nvPr>
        </p:nvSpPr>
        <p:spPr>
          <a:xfrm>
            <a:off x="880644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47"/>
          <p:cNvSpPr>
            <a:spLocks noGrp="1"/>
          </p:cNvSpPr>
          <p:nvPr>
            <p:ph type="pic" idx="6"/>
          </p:nvPr>
        </p:nvSpPr>
        <p:spPr>
          <a:xfrm>
            <a:off x="457835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47"/>
          <p:cNvSpPr>
            <a:spLocks noGrp="1"/>
          </p:cNvSpPr>
          <p:nvPr>
            <p:ph type="pic" idx="7"/>
          </p:nvPr>
        </p:nvSpPr>
        <p:spPr>
          <a:xfrm>
            <a:off x="829310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47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50" name="Google Shape;450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3 rote Kästen">
  <p:cSld name="Titel und 3 rote Kästen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8"/>
          <p:cNvSpPr txBox="1">
            <a:spLocks noGrp="1"/>
          </p:cNvSpPr>
          <p:nvPr>
            <p:ph type="body" idx="1"/>
          </p:nvPr>
        </p:nvSpPr>
        <p:spPr>
          <a:xfrm>
            <a:off x="704850" y="2349500"/>
            <a:ext cx="3375025" cy="3635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48"/>
          <p:cNvSpPr txBox="1">
            <a:spLocks noGrp="1"/>
          </p:cNvSpPr>
          <p:nvPr>
            <p:ph type="body" idx="2"/>
          </p:nvPr>
        </p:nvSpPr>
        <p:spPr>
          <a:xfrm>
            <a:off x="8112125" y="2349500"/>
            <a:ext cx="3375025" cy="3635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8"/>
          <p:cNvSpPr txBox="1">
            <a:spLocks noGrp="1"/>
          </p:cNvSpPr>
          <p:nvPr>
            <p:ph type="body" idx="3"/>
          </p:nvPr>
        </p:nvSpPr>
        <p:spPr>
          <a:xfrm>
            <a:off x="4408487" y="2349500"/>
            <a:ext cx="3375025" cy="3635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8"/>
          <p:cNvSpPr>
            <a:spLocks noGrp="1"/>
          </p:cNvSpPr>
          <p:nvPr>
            <p:ph type="pic" idx="4"/>
          </p:nvPr>
        </p:nvSpPr>
        <p:spPr>
          <a:xfrm>
            <a:off x="880644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48"/>
          <p:cNvSpPr>
            <a:spLocks noGrp="1"/>
          </p:cNvSpPr>
          <p:nvPr>
            <p:ph type="pic" idx="5"/>
          </p:nvPr>
        </p:nvSpPr>
        <p:spPr>
          <a:xfrm>
            <a:off x="457835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48"/>
          <p:cNvSpPr>
            <a:spLocks noGrp="1"/>
          </p:cNvSpPr>
          <p:nvPr>
            <p:ph type="pic" idx="6"/>
          </p:nvPr>
        </p:nvSpPr>
        <p:spPr>
          <a:xfrm>
            <a:off x="829310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48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8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48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61" name="Google Shape;461;p4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pfzeile, Titel und 3 rote Kästen">
  <p:cSld name="Kopfzeile, Titel und 3 rote Kästen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704850" y="2349500"/>
            <a:ext cx="3375025" cy="3635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49"/>
          <p:cNvSpPr txBox="1">
            <a:spLocks noGrp="1"/>
          </p:cNvSpPr>
          <p:nvPr>
            <p:ph type="body" idx="2"/>
          </p:nvPr>
        </p:nvSpPr>
        <p:spPr>
          <a:xfrm>
            <a:off x="8112125" y="2349500"/>
            <a:ext cx="3375025" cy="3635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49"/>
          <p:cNvSpPr txBox="1">
            <a:spLocks noGrp="1"/>
          </p:cNvSpPr>
          <p:nvPr>
            <p:ph type="body" idx="3"/>
          </p:nvPr>
        </p:nvSpPr>
        <p:spPr>
          <a:xfrm>
            <a:off x="4408487" y="2349500"/>
            <a:ext cx="3375025" cy="36353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332000" rIns="180000" bIns="1800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9"/>
          <p:cNvSpPr txBox="1">
            <a:spLocks noGrp="1"/>
          </p:cNvSpPr>
          <p:nvPr>
            <p:ph type="body" idx="4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49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8" name="Google Shape;468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4" y="549276"/>
            <a:ext cx="17258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9"/>
          <p:cNvSpPr>
            <a:spLocks noGrp="1"/>
          </p:cNvSpPr>
          <p:nvPr>
            <p:ph type="pic" idx="5"/>
          </p:nvPr>
        </p:nvSpPr>
        <p:spPr>
          <a:xfrm>
            <a:off x="880644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49"/>
          <p:cNvSpPr>
            <a:spLocks noGrp="1"/>
          </p:cNvSpPr>
          <p:nvPr>
            <p:ph type="pic" idx="6"/>
          </p:nvPr>
        </p:nvSpPr>
        <p:spPr>
          <a:xfrm>
            <a:off x="457835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49"/>
          <p:cNvSpPr>
            <a:spLocks noGrp="1"/>
          </p:cNvSpPr>
          <p:nvPr>
            <p:ph type="pic" idx="7"/>
          </p:nvPr>
        </p:nvSpPr>
        <p:spPr>
          <a:xfrm>
            <a:off x="8293100" y="2671368"/>
            <a:ext cx="720000" cy="7200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49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49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74" name="Google Shape;474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lussfolie mit Bild und Name">
  <p:cSld name="Abschlussfolie mit Bild und Name">
    <p:bg>
      <p:bgPr>
        <a:solidFill>
          <a:schemeClr val="dk2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"/>
          <p:cNvSpPr txBox="1">
            <a:spLocks noGrp="1"/>
          </p:cNvSpPr>
          <p:nvPr>
            <p:ph type="subTitle" idx="1"/>
          </p:nvPr>
        </p:nvSpPr>
        <p:spPr>
          <a:xfrm>
            <a:off x="5417867" y="4317430"/>
            <a:ext cx="3036364" cy="120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46"/>
              <a:buNone/>
              <a:defRPr sz="2200"/>
            </a:lvl3pPr>
            <a:lvl4pPr lvl="3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88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7" name="Google Shape;477;p5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0"/>
          <p:cNvSpPr>
            <a:spLocks noGrp="1"/>
          </p:cNvSpPr>
          <p:nvPr>
            <p:ph type="pic" idx="2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50"/>
          <p:cNvSpPr txBox="1"/>
          <p:nvPr/>
        </p:nvSpPr>
        <p:spPr>
          <a:xfrm>
            <a:off x="5411788" y="5721350"/>
            <a:ext cx="60848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de-DE"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Vielen Dank</a:t>
            </a:r>
            <a:endParaRPr/>
          </a:p>
        </p:txBody>
      </p:sp>
      <p:pic>
        <p:nvPicPr>
          <p:cNvPr id="480" name="Google Shape;480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8" y="549275"/>
            <a:ext cx="1484129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Inhaltsverzeichnis hell mit 7 Punkten">
  <p:cSld name="3_Inhaltsverzeichnis hell mit 7 Punkten">
    <p:bg>
      <p:bgPr>
        <a:solidFill>
          <a:srgbClr val="F4F1F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476408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4079874" y="872875"/>
            <a:ext cx="7416800" cy="511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91147" dist="38100" dir="2700000" algn="tl" rotWithShape="0">
              <a:srgbClr val="000000">
                <a:alpha val="4705"/>
              </a:srgbClr>
            </a:outerShdw>
          </a:effectLst>
        </p:spPr>
        <p:txBody>
          <a:bodyPr spcFirstLastPara="1" wrap="square" lIns="720000" tIns="360000" rIns="720000" bIns="36000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 ExtraBold"/>
              <a:buNone/>
            </a:pPr>
            <a:endParaRPr sz="2800" b="1" i="0" u="none" strike="noStrike" cap="none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695326" y="1215231"/>
            <a:ext cx="2891936" cy="123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Urbanist ExtraBold"/>
              <a:buNone/>
              <a:defRPr sz="54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3409">
          <p15:clr>
            <a:srgbClr val="FBAE40"/>
          </p15:clr>
        </p15:guide>
        <p15:guide id="3" pos="257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lussfolie mit Bild">
  <p:cSld name="Abschlussfolie mit Bild">
    <p:bg>
      <p:bgPr>
        <a:solidFill>
          <a:schemeClr val="dk2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1"/>
          <p:cNvSpPr>
            <a:spLocks noGrp="1"/>
          </p:cNvSpPr>
          <p:nvPr>
            <p:ph type="pic" idx="2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51"/>
          <p:cNvSpPr txBox="1"/>
          <p:nvPr/>
        </p:nvSpPr>
        <p:spPr>
          <a:xfrm>
            <a:off x="5411788" y="5721350"/>
            <a:ext cx="608488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de-DE"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Vielen Dank</a:t>
            </a:r>
            <a:endParaRPr/>
          </a:p>
        </p:txBody>
      </p:sp>
      <p:pic>
        <p:nvPicPr>
          <p:cNvPr id="485" name="Google Shape;485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8" y="549275"/>
            <a:ext cx="1484129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lussfolie mit Name">
  <p:cSld name="Abschlussfolie mit Name">
    <p:bg>
      <p:bgPr>
        <a:solidFill>
          <a:schemeClr val="dk2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/>
          <p:nvPr/>
        </p:nvSpPr>
        <p:spPr>
          <a:xfrm>
            <a:off x="2199878" y="1887537"/>
            <a:ext cx="7792244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de-DE" sz="96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rPr>
              <a:t>Vielen Dank</a:t>
            </a:r>
            <a:endParaRPr/>
          </a:p>
        </p:txBody>
      </p:sp>
      <p:sp>
        <p:nvSpPr>
          <p:cNvPr id="488" name="Google Shape;488;p52"/>
          <p:cNvSpPr txBox="1">
            <a:spLocks noGrp="1"/>
          </p:cNvSpPr>
          <p:nvPr>
            <p:ph type="subTitle" idx="1"/>
          </p:nvPr>
        </p:nvSpPr>
        <p:spPr>
          <a:xfrm>
            <a:off x="8460311" y="5282630"/>
            <a:ext cx="3036364" cy="120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46"/>
              <a:buNone/>
              <a:defRPr sz="2200"/>
            </a:lvl3pPr>
            <a:lvl4pPr lvl="3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288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88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89" name="Google Shape;489;p5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549275"/>
            <a:ext cx="1484129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und Zitat auf Rot">
  <p:cSld name="Bild und Zitat auf Rot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5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" y="0"/>
            <a:ext cx="4762793" cy="686806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3"/>
          <p:cNvSpPr>
            <a:spLocks noGrp="1"/>
          </p:cNvSpPr>
          <p:nvPr>
            <p:ph type="pic" idx="2"/>
          </p:nvPr>
        </p:nvSpPr>
        <p:spPr>
          <a:xfrm>
            <a:off x="0" y="0"/>
            <a:ext cx="4764088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53"/>
          <p:cNvSpPr txBox="1">
            <a:spLocks noGrp="1"/>
          </p:cNvSpPr>
          <p:nvPr>
            <p:ph type="ftr" idx="11"/>
          </p:nvPr>
        </p:nvSpPr>
        <p:spPr>
          <a:xfrm>
            <a:off x="5411788" y="6308725"/>
            <a:ext cx="407511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53"/>
          <p:cNvSpPr txBox="1">
            <a:spLocks noGrp="1"/>
          </p:cNvSpPr>
          <p:nvPr>
            <p:ph type="body" idx="1"/>
          </p:nvPr>
        </p:nvSpPr>
        <p:spPr>
          <a:xfrm>
            <a:off x="5411787" y="549275"/>
            <a:ext cx="6084887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i="0"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53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496" name="Google Shape;496;p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340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itat auf Rot">
  <p:cSld name="Zitat auf Rot">
    <p:bg>
      <p:bgPr>
        <a:solidFill>
          <a:schemeClr val="dk2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"/>
          <p:cNvSpPr txBox="1">
            <a:spLocks noGrp="1"/>
          </p:cNvSpPr>
          <p:nvPr>
            <p:ph type="body" idx="1"/>
          </p:nvPr>
        </p:nvSpPr>
        <p:spPr>
          <a:xfrm>
            <a:off x="705601" y="549275"/>
            <a:ext cx="10791074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i="0"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4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54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501" name="Google Shape;501;p5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ahlen 4-spaltig auf Rot">
  <p:cSld name="Titel und Zahlen 4-spaltig auf Rot">
    <p:bg>
      <p:bgPr>
        <a:solidFill>
          <a:schemeClr val="dk2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rbanis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55"/>
          <p:cNvSpPr txBox="1">
            <a:spLocks noGrp="1"/>
          </p:cNvSpPr>
          <p:nvPr>
            <p:ph type="body" idx="1"/>
          </p:nvPr>
        </p:nvSpPr>
        <p:spPr>
          <a:xfrm>
            <a:off x="703366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55"/>
          <p:cNvSpPr txBox="1">
            <a:spLocks noGrp="1"/>
          </p:cNvSpPr>
          <p:nvPr>
            <p:ph type="body" idx="2"/>
          </p:nvPr>
        </p:nvSpPr>
        <p:spPr>
          <a:xfrm>
            <a:off x="3455031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55"/>
          <p:cNvSpPr txBox="1">
            <a:spLocks noGrp="1"/>
          </p:cNvSpPr>
          <p:nvPr>
            <p:ph type="body" idx="3"/>
          </p:nvPr>
        </p:nvSpPr>
        <p:spPr>
          <a:xfrm>
            <a:off x="6206696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5"/>
          <p:cNvSpPr txBox="1">
            <a:spLocks noGrp="1"/>
          </p:cNvSpPr>
          <p:nvPr>
            <p:ph type="body" idx="4"/>
          </p:nvPr>
        </p:nvSpPr>
        <p:spPr>
          <a:xfrm>
            <a:off x="8958361" y="3648635"/>
            <a:ext cx="2530275" cy="23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55"/>
          <p:cNvSpPr txBox="1">
            <a:spLocks noGrp="1"/>
          </p:cNvSpPr>
          <p:nvPr>
            <p:ph type="body" idx="5"/>
          </p:nvPr>
        </p:nvSpPr>
        <p:spPr>
          <a:xfrm>
            <a:off x="8954792" y="195262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55"/>
          <p:cNvSpPr txBox="1">
            <a:spLocks noGrp="1"/>
          </p:cNvSpPr>
          <p:nvPr>
            <p:ph type="body" idx="6"/>
          </p:nvPr>
        </p:nvSpPr>
        <p:spPr>
          <a:xfrm>
            <a:off x="3451656" y="1952624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55"/>
          <p:cNvSpPr txBox="1">
            <a:spLocks noGrp="1"/>
          </p:cNvSpPr>
          <p:nvPr>
            <p:ph type="body" idx="7"/>
          </p:nvPr>
        </p:nvSpPr>
        <p:spPr>
          <a:xfrm>
            <a:off x="6203224" y="195262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55"/>
          <p:cNvSpPr txBox="1">
            <a:spLocks noGrp="1"/>
          </p:cNvSpPr>
          <p:nvPr>
            <p:ph type="body" idx="8"/>
          </p:nvPr>
        </p:nvSpPr>
        <p:spPr>
          <a:xfrm>
            <a:off x="695325" y="1952625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55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55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514" name="Google Shape;514;p5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2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pfzeile, Titel und Zahlen 4-spaltig auf Rot">
  <p:cSld name="Kopfzeile, Titel und Zahlen 4-spaltig auf Rot">
    <p:bg>
      <p:bgPr>
        <a:solidFill>
          <a:schemeClr val="dk2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56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rbanist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56"/>
          <p:cNvSpPr txBox="1">
            <a:spLocks noGrp="1"/>
          </p:cNvSpPr>
          <p:nvPr>
            <p:ph type="body" idx="2"/>
          </p:nvPr>
        </p:nvSpPr>
        <p:spPr>
          <a:xfrm>
            <a:off x="704675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56"/>
          <p:cNvSpPr txBox="1">
            <a:spLocks noGrp="1"/>
          </p:cNvSpPr>
          <p:nvPr>
            <p:ph type="body" idx="3"/>
          </p:nvPr>
        </p:nvSpPr>
        <p:spPr>
          <a:xfrm>
            <a:off x="3456340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56"/>
          <p:cNvSpPr txBox="1">
            <a:spLocks noGrp="1"/>
          </p:cNvSpPr>
          <p:nvPr>
            <p:ph type="body" idx="4"/>
          </p:nvPr>
        </p:nvSpPr>
        <p:spPr>
          <a:xfrm>
            <a:off x="6208005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56"/>
          <p:cNvSpPr txBox="1">
            <a:spLocks noGrp="1"/>
          </p:cNvSpPr>
          <p:nvPr>
            <p:ph type="body" idx="5"/>
          </p:nvPr>
        </p:nvSpPr>
        <p:spPr>
          <a:xfrm>
            <a:off x="8959670" y="4043546"/>
            <a:ext cx="2530275" cy="19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56"/>
          <p:cNvSpPr txBox="1">
            <a:spLocks noGrp="1"/>
          </p:cNvSpPr>
          <p:nvPr>
            <p:ph type="body" idx="6"/>
          </p:nvPr>
        </p:nvSpPr>
        <p:spPr>
          <a:xfrm>
            <a:off x="8956101" y="234753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6"/>
          <p:cNvSpPr txBox="1">
            <a:spLocks noGrp="1"/>
          </p:cNvSpPr>
          <p:nvPr>
            <p:ph type="body" idx="7"/>
          </p:nvPr>
        </p:nvSpPr>
        <p:spPr>
          <a:xfrm>
            <a:off x="3452965" y="2347534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56"/>
          <p:cNvSpPr txBox="1">
            <a:spLocks noGrp="1"/>
          </p:cNvSpPr>
          <p:nvPr>
            <p:ph type="body" idx="8"/>
          </p:nvPr>
        </p:nvSpPr>
        <p:spPr>
          <a:xfrm>
            <a:off x="6204533" y="2347536"/>
            <a:ext cx="2533650" cy="147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56"/>
          <p:cNvSpPr txBox="1">
            <a:spLocks noGrp="1"/>
          </p:cNvSpPr>
          <p:nvPr>
            <p:ph type="body" idx="9"/>
          </p:nvPr>
        </p:nvSpPr>
        <p:spPr>
          <a:xfrm>
            <a:off x="696634" y="2347535"/>
            <a:ext cx="2533650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26" name="Google Shape;526;p5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675" y="552831"/>
            <a:ext cx="1728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6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56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529" name="Google Shape;529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orient="horz" pos="640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1480">
          <p15:clr>
            <a:srgbClr val="FBAE40"/>
          </p15:clr>
        </p15:guide>
        <p15:guide id="5" orient="horz" pos="2409">
          <p15:clr>
            <a:srgbClr val="FBAE40"/>
          </p15:clr>
        </p15:guide>
        <p15:guide id="6" orient="horz" pos="25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sverzeichnis mit 7 Punkten">
  <p:cSld name="Inhaltsverzeichnis mit 7 Punkten">
    <p:bg>
      <p:bgPr>
        <a:solidFill>
          <a:srgbClr val="FCFAFA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476408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695326" y="1016000"/>
            <a:ext cx="338455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rbanist ExtraBold"/>
              <a:buNone/>
              <a:defRPr sz="3600" b="1" i="0">
                <a:solidFill>
                  <a:schemeClr val="lt1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685278" y="3429001"/>
            <a:ext cx="3394595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1">
          <p15:clr>
            <a:srgbClr val="FBAE40"/>
          </p15:clr>
        </p15:guide>
        <p15:guide id="2" pos="3409">
          <p15:clr>
            <a:srgbClr val="FBAE40"/>
          </p15:clr>
        </p15:guide>
        <p15:guide id="3" pos="25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für Kapitel">
  <p:cSld name="Titelfolie für Kapitel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247775" y="518431"/>
            <a:ext cx="10261600" cy="70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ExtraBold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81" y="551089"/>
            <a:ext cx="323587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81" y="6325200"/>
            <a:ext cx="103889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für Kapitel mit Signet">
  <p:cSld name="Titelfolie für Kapitel mit Signet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056" y="504577"/>
            <a:ext cx="7346944" cy="636612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05600" y="549275"/>
            <a:ext cx="3931714" cy="1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rbanist ExtraBold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260003" y="6310800"/>
            <a:ext cx="36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1200"/>
              <a:buNone/>
              <a:defRPr sz="1200" b="1" i="0" u="none" strike="noStrike" cap="none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99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95325" y="1952626"/>
            <a:ext cx="10801350" cy="403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92049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marL="1828800" lvl="3" indent="-392049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marL="2286000" lvl="4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92048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marL="3657600" lvl="7" indent="-392048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  <a:defRPr/>
            </a:lvl3pPr>
            <a:lvl4pPr lvl="3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4pPr>
            <a:lvl5pPr lvl="4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2574"/>
              <a:buChar char="›"/>
              <a:defRPr/>
            </a:lvl7pPr>
            <a:lvl8pPr lvl="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pos="6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778" y="6325200"/>
            <a:ext cx="1038897" cy="1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05599" y="1952625"/>
            <a:ext cx="10791076" cy="403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marR="0" lvl="1" indent="-2286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marR="0" lvl="2" indent="-392049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marR="0" lvl="3" indent="-392049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marR="0" lvl="6" indent="-35572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marR="0" lvl="7" indent="-3557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260000" y="6310800"/>
            <a:ext cx="6206613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R="0" lvl="1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74"/>
              <a:buFont typeface="Arial Black"/>
              <a:buChar char="›"/>
              <a:defRPr sz="18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2"/>
              <a:buFont typeface="Arial Black"/>
              <a:buChar char="›"/>
              <a:defRPr sz="14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700462" y="558277"/>
            <a:ext cx="10791076" cy="100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  <a:defRPr sz="3600" b="1" i="0" u="none" strike="noStrike" cap="none">
                <a:solidFill>
                  <a:srgbClr val="141010"/>
                </a:solidFill>
                <a:latin typeface="Urbanist ExtraBold"/>
                <a:ea typeface="Urbanist ExtraBold"/>
                <a:cs typeface="Urbanist ExtraBold"/>
                <a:sym typeface="Urbani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08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242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438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981">
          <p15:clr>
            <a:srgbClr val="F26B43"/>
          </p15:clr>
        </p15:guide>
        <p15:guide id="7" orient="horz" pos="1230">
          <p15:clr>
            <a:srgbClr val="F26B43"/>
          </p15:clr>
        </p15:guide>
        <p15:guide id="8" orient="horz" pos="3770">
          <p15:clr>
            <a:srgbClr val="F26B43"/>
          </p15:clr>
        </p15:guide>
        <p15:guide id="9" pos="551">
          <p15:clr>
            <a:srgbClr val="F26B43"/>
          </p15:clr>
        </p15:guide>
        <p15:guide id="10" pos="6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ffice.lexware.de/steuerberater/einfuehrungsprozes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s://office.lexware.de/steuerberater/service/starter-paket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7" title="AdobeStock_545872630 (2)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338" y="0"/>
            <a:ext cx="4770330" cy="6858001"/>
          </a:xfrm>
          <a:prstGeom prst="rect">
            <a:avLst/>
          </a:prstGeom>
          <a:solidFill>
            <a:srgbClr val="FED9DB"/>
          </a:solidFill>
          <a:ln>
            <a:noFill/>
          </a:ln>
        </p:spPr>
      </p:pic>
      <p:sp>
        <p:nvSpPr>
          <p:cNvPr id="535" name="Google Shape;535;p57"/>
          <p:cNvSpPr txBox="1">
            <a:spLocks noGrp="1"/>
          </p:cNvSpPr>
          <p:nvPr>
            <p:ph type="ctrTitle"/>
          </p:nvPr>
        </p:nvSpPr>
        <p:spPr>
          <a:xfrm>
            <a:off x="700311" y="2349499"/>
            <a:ext cx="5383138" cy="238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Urbanist ExtraBold"/>
              <a:buNone/>
            </a:pPr>
            <a:r>
              <a:rPr lang="de-DE" sz="4600"/>
              <a:t>Effizient zusammenarbeiten: </a:t>
            </a:r>
            <a:endParaRPr sz="4600"/>
          </a:p>
        </p:txBody>
      </p:sp>
      <p:sp>
        <p:nvSpPr>
          <p:cNvPr id="536" name="Google Shape;536;p57"/>
          <p:cNvSpPr txBox="1">
            <a:spLocks noGrp="1"/>
          </p:cNvSpPr>
          <p:nvPr>
            <p:ph type="subTitle" idx="1"/>
          </p:nvPr>
        </p:nvSpPr>
        <p:spPr>
          <a:xfrm>
            <a:off x="695324" y="5011517"/>
            <a:ext cx="5400675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de-DE"/>
              <a:t>Einführung von Lexware Office beim Mandanten</a:t>
            </a:r>
            <a:endParaRPr/>
          </a:p>
        </p:txBody>
      </p:sp>
      <p:sp>
        <p:nvSpPr>
          <p:cNvPr id="537" name="Google Shape;537;p57"/>
          <p:cNvSpPr txBox="1">
            <a:spLocks noGrp="1"/>
          </p:cNvSpPr>
          <p:nvPr>
            <p:ph type="dt" idx="10"/>
          </p:nvPr>
        </p:nvSpPr>
        <p:spPr>
          <a:xfrm>
            <a:off x="695325" y="5984875"/>
            <a:ext cx="971901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de-DE"/>
              <a:t>09.09.2029</a:t>
            </a:r>
            <a:endParaRPr/>
          </a:p>
        </p:txBody>
      </p:sp>
      <p:sp>
        <p:nvSpPr>
          <p:cNvPr id="538" name="Google Shape;538;p57"/>
          <p:cNvSpPr txBox="1">
            <a:spLocks noGrp="1"/>
          </p:cNvSpPr>
          <p:nvPr>
            <p:ph type="body" idx="3"/>
          </p:nvPr>
        </p:nvSpPr>
        <p:spPr>
          <a:xfrm>
            <a:off x="1995947" y="5984875"/>
            <a:ext cx="40937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de-DE"/>
              <a:t>Maria Musterfrau</a:t>
            </a:r>
            <a:endParaRPr/>
          </a:p>
        </p:txBody>
      </p:sp>
      <p:pic>
        <p:nvPicPr>
          <p:cNvPr id="539" name="Google Shape;539;p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904" y="4630780"/>
            <a:ext cx="1330785" cy="1677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66" title="AdobeStock_687900362 (3)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8" cy="6867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66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613" name="Google Shape;613;p66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Voraussetzungen</a:t>
            </a:r>
            <a:endParaRPr/>
          </a:p>
        </p:txBody>
      </p:sp>
      <p:sp>
        <p:nvSpPr>
          <p:cNvPr id="614" name="Google Shape;614;p66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Voraussetzungen für die erfolgreiche Einführung</a:t>
            </a:r>
            <a:endParaRPr/>
          </a:p>
        </p:txBody>
      </p:sp>
      <p:sp>
        <p:nvSpPr>
          <p:cNvPr id="615" name="Google Shape;615;p66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Bevor der Einführungsprozess startet, sollten einige grundlegende Fragen geklärt sein: 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Mandanten-Check: Passt Lexware Office zum Mandanten?</a:t>
            </a:r>
            <a:endParaRPr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8000" algn="l" rtl="0"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Typische Lexware Office Mandanten</a:t>
            </a:r>
            <a:endParaRPr/>
          </a:p>
          <a:p>
            <a:pPr marL="719999" lvl="3" indent="-288000" algn="l" rtl="0">
              <a:spcBef>
                <a:spcPts val="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Kleinunternehmer, Selbstständige, Existenzgründer</a:t>
            </a:r>
            <a:endParaRPr/>
          </a:p>
          <a:p>
            <a:pPr marL="719999" lvl="3" indent="-288000" algn="l" rtl="0">
              <a:spcBef>
                <a:spcPts val="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EÜR oder Bilanzierer (nur vorbereitend)</a:t>
            </a:r>
            <a:endParaRPr/>
          </a:p>
          <a:p>
            <a:pPr marL="719999" lvl="3" indent="-288000" algn="l" rtl="0">
              <a:spcBef>
                <a:spcPts val="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Nutzung von SKR 03 oder 04</a:t>
            </a:r>
            <a:endParaRPr/>
          </a:p>
          <a:p>
            <a:pPr marL="288000" lvl="2" indent="-288000" algn="l" rtl="0"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Technische Affinität vorhanden oder Bereitschaft, sich mit Lexware Office auseinanderzusetzen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67" title="AdobeStock_638372195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8" cy="6867524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67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622" name="Google Shape;622;p67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Voraussetzungen</a:t>
            </a:r>
            <a:endParaRPr/>
          </a:p>
        </p:txBody>
      </p:sp>
      <p:sp>
        <p:nvSpPr>
          <p:cNvPr id="623" name="Google Shape;623;p67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Voraussetzungen für die erfolgreiche Einführung</a:t>
            </a:r>
            <a:endParaRPr/>
          </a:p>
        </p:txBody>
      </p:sp>
      <p:sp>
        <p:nvSpPr>
          <p:cNvPr id="624" name="Google Shape;624;p67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Know-how-Check: Kenntnisstand zu Lexware Office</a:t>
            </a:r>
            <a:endParaRPr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8000" algn="l" rtl="0"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Mandant nutzt Lexware Office bereits?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Einführungsprozess trotzdem durchsprechen und Zusammenarbeit abstimmen</a:t>
            </a:r>
            <a:endParaRPr/>
          </a:p>
          <a:p>
            <a:pPr marL="288000" lvl="2" indent="-288000" algn="l" rtl="0"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Mandant kennt Lexware Office, aber hat noch nicht gestartet?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Prozess kann direkt beginnen</a:t>
            </a:r>
            <a:endParaRPr/>
          </a:p>
          <a:p>
            <a:pPr marL="288000" lvl="2" indent="-288000" algn="l" rtl="0"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Mandant kennt Lexware Office noch nicht?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Kurze Demonstration zeigen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68" title="AdobeStock_963706411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30" name="Google Shape;630;p68"/>
          <p:cNvSpPr txBox="1">
            <a:spLocks noGrp="1"/>
          </p:cNvSpPr>
          <p:nvPr>
            <p:ph type="ctrTitle"/>
          </p:nvPr>
        </p:nvSpPr>
        <p:spPr>
          <a:xfrm>
            <a:off x="695250" y="4603150"/>
            <a:ext cx="10801500" cy="19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So begeistern Sie 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von Lexware Office</a:t>
            </a:r>
            <a:endParaRPr/>
          </a:p>
        </p:txBody>
      </p:sp>
      <p:pic>
        <p:nvPicPr>
          <p:cNvPr id="631" name="Google Shape;631;p6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69" title="AdobeStock_963704240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5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9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638" name="Google Shape;638;p69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Mandanten begeistern</a:t>
            </a:r>
            <a:endParaRPr/>
          </a:p>
        </p:txBody>
      </p:sp>
      <p:sp>
        <p:nvSpPr>
          <p:cNvPr id="639" name="Google Shape;639;p69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Kurze Lexware Demo</a:t>
            </a:r>
            <a:endParaRPr/>
          </a:p>
        </p:txBody>
      </p:sp>
      <p:sp>
        <p:nvSpPr>
          <p:cNvPr id="640" name="Google Shape;640;p69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Ziel ist nicht, eine Schulung zu machen, sondern dem Mandanten in wenigen Minuten zu zeigen, wie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einfach </a:t>
            </a:r>
            <a:r>
              <a:rPr lang="de-DE"/>
              <a:t>Lexware Office funktioniert, dass er es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selbst bedienen </a:t>
            </a:r>
            <a:r>
              <a:rPr lang="de-DE"/>
              <a:t>kann und vor allem: ihm das ganze viel Zeit spart (z.B. statt Belege im Pendelordner spazieren zu fahren, diese mit der Scan-App zu erfassen).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Am besten funktioniert das mit einem kurzen gemeinsamen Blick in die Anwendung (z. B. über eine Demoversion)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Tipp:</a:t>
            </a:r>
            <a:r>
              <a:rPr lang="de-DE"/>
              <a:t> Kurz, praxisnah und auf Augenhöhe bleiben – der Mandant soll das Gefühl bekommen: „Das kann ich auch!“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70" title="AdobeStock_1381713927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5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0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647" name="Google Shape;647;p70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Mandanten begeistern</a:t>
            </a:r>
            <a:endParaRPr/>
          </a:p>
        </p:txBody>
      </p:sp>
      <p:sp>
        <p:nvSpPr>
          <p:cNvPr id="648" name="Google Shape;648;p70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Kurze Lexware Demo</a:t>
            </a:r>
            <a:endParaRPr/>
          </a:p>
        </p:txBody>
      </p:sp>
      <p:sp>
        <p:nvSpPr>
          <p:cNvPr id="649" name="Google Shape;649;p70"/>
          <p:cNvSpPr txBox="1">
            <a:spLocks noGrp="1"/>
          </p:cNvSpPr>
          <p:nvPr>
            <p:ph type="body" idx="3"/>
          </p:nvPr>
        </p:nvSpPr>
        <p:spPr>
          <a:xfrm>
            <a:off x="5411775" y="18994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Diese Funktionen kommen bei Mandanten besonders gut an: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1650" algn="l" rtl="0">
              <a:spcBef>
                <a:spcPts val="1200"/>
              </a:spcBef>
              <a:spcAft>
                <a:spcPts val="0"/>
              </a:spcAft>
              <a:buSzPts val="2474"/>
              <a:buChar char="›"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Dashboard &amp; Stammdaten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Aufbau des Dashboards kurz erklären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Kunden/Lieferanten anlegen und Daten importieren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Produkte &amp; Leistungen anlegen (evtl. Serienrechnungen)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Nummernkreise &amp; Layout zeigen</a:t>
            </a:r>
            <a:endParaRPr sz="1700"/>
          </a:p>
          <a:p>
            <a:pPr marL="288000" lvl="2" indent="-281650" algn="l" rtl="0">
              <a:spcBef>
                <a:spcPts val="1200"/>
              </a:spcBef>
              <a:spcAft>
                <a:spcPts val="0"/>
              </a:spcAft>
              <a:buSzPts val="2474"/>
              <a:buChar char="›"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Ausgangsrechnungen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Vom Angebot bis zur Schlussrechnung einmal durchklicken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Zeigen, wie einfach Mahnungen erstellt und versendet werden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71" title="AdobeStock_963706411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8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71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656" name="Google Shape;656;p71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Mandanten begeistern</a:t>
            </a:r>
            <a:endParaRPr/>
          </a:p>
        </p:txBody>
      </p:sp>
      <p:sp>
        <p:nvSpPr>
          <p:cNvPr id="657" name="Google Shape;657;p71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Kurze Lexware Demo</a:t>
            </a:r>
            <a:endParaRPr/>
          </a:p>
        </p:txBody>
      </p:sp>
      <p:sp>
        <p:nvSpPr>
          <p:cNvPr id="658" name="Google Shape;658;p71"/>
          <p:cNvSpPr txBox="1">
            <a:spLocks noGrp="1"/>
          </p:cNvSpPr>
          <p:nvPr>
            <p:ph type="body" idx="3"/>
          </p:nvPr>
        </p:nvSpPr>
        <p:spPr>
          <a:xfrm>
            <a:off x="5411775" y="19756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Diese Funktionen kommen bei Mandanten besonders gut an: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1650" algn="l" rtl="0">
              <a:spcBef>
                <a:spcPts val="1200"/>
              </a:spcBef>
              <a:spcAft>
                <a:spcPts val="0"/>
              </a:spcAft>
              <a:buSzPts val="2474"/>
              <a:buChar char="›"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Eingangsbelege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Belege per E-Mail, Foto oder Scan erfassen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Besonders überzeugend: Beleg mit dem Smartphone fotografieren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Tools wie GetMyInvoices / invoicefetcher® erwähnen</a:t>
            </a:r>
            <a:endParaRPr sz="1700"/>
          </a:p>
          <a:p>
            <a:pPr marL="288000" lvl="2" indent="-281650" algn="l" rtl="0">
              <a:spcBef>
                <a:spcPts val="1200"/>
              </a:spcBef>
              <a:spcAft>
                <a:spcPts val="0"/>
              </a:spcAft>
              <a:buSzPts val="2474"/>
              <a:buChar char="›"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Bankanbindung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Kontoanbindung zeigen</a:t>
            </a:r>
            <a:endParaRPr sz="1700"/>
          </a:p>
          <a:p>
            <a:pPr marL="719999" lvl="3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Automatische Zuordnung &amp; Vorschläge kurz demonstrieren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72" title="AdobeStock_1502520776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64" name="Google Shape;664;p72"/>
          <p:cNvSpPr txBox="1">
            <a:spLocks noGrp="1"/>
          </p:cNvSpPr>
          <p:nvPr>
            <p:ph type="ctrTitle"/>
          </p:nvPr>
        </p:nvSpPr>
        <p:spPr>
          <a:xfrm>
            <a:off x="695250" y="4526950"/>
            <a:ext cx="10801500" cy="19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Erfolgreiche Einführung in 5 Schritten</a:t>
            </a:r>
            <a:endParaRPr/>
          </a:p>
        </p:txBody>
      </p:sp>
      <p:pic>
        <p:nvPicPr>
          <p:cNvPr id="665" name="Google Shape;665;p7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3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36000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Einführungsprozess in 5 Schritten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671" name="Google Shape;671;p73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107910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Der Einführungsprozess im Überblick</a:t>
            </a:r>
            <a:endParaRPr/>
          </a:p>
        </p:txBody>
      </p:sp>
      <p:sp>
        <p:nvSpPr>
          <p:cNvPr id="672" name="Google Shape;672;p73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1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673" name="Google Shape;673;p73"/>
          <p:cNvSpPr txBox="1"/>
          <p:nvPr/>
        </p:nvSpPr>
        <p:spPr>
          <a:xfrm>
            <a:off x="705598" y="4160520"/>
            <a:ext cx="18396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de-DE" sz="18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Phase 1</a:t>
            </a:r>
            <a:endParaRPr/>
          </a:p>
          <a:p>
            <a:pPr marL="0" marR="0" lvl="0" indent="0" algn="ctr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Kick-off-Gespräch mit dem Mandanten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74" name="Google Shape;674;p73"/>
          <p:cNvSpPr txBox="1"/>
          <p:nvPr/>
        </p:nvSpPr>
        <p:spPr>
          <a:xfrm>
            <a:off x="2941691" y="4160520"/>
            <a:ext cx="1836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de-DE" sz="18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Phase 2</a:t>
            </a:r>
            <a:endParaRPr/>
          </a:p>
          <a:p>
            <a:pPr marL="0" marR="0" lvl="0" indent="0" algn="ctr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Grundeinstellungen festlegen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75" name="Google Shape;675;p73"/>
          <p:cNvSpPr txBox="1"/>
          <p:nvPr/>
        </p:nvSpPr>
        <p:spPr>
          <a:xfrm>
            <a:off x="5177783" y="4160520"/>
            <a:ext cx="1836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de-DE" sz="18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Phase 3</a:t>
            </a:r>
            <a:endParaRPr/>
          </a:p>
          <a:p>
            <a:pPr marL="0" marR="0" lvl="0" indent="0" algn="ctr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Einarbeitung in Lexware Office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676" name="Google Shape;676;p73"/>
          <p:cNvSpPr txBox="1"/>
          <p:nvPr/>
        </p:nvSpPr>
        <p:spPr>
          <a:xfrm>
            <a:off x="7413875" y="4160520"/>
            <a:ext cx="1836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de-DE" sz="18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Phase 4</a:t>
            </a:r>
            <a:endParaRPr/>
          </a:p>
          <a:p>
            <a:pPr marL="0" marR="0" lvl="0" indent="0" algn="ctr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Praxisphase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677" name="Google Shape;677;p73"/>
          <p:cNvSpPr txBox="1"/>
          <p:nvPr/>
        </p:nvSpPr>
        <p:spPr>
          <a:xfrm>
            <a:off x="9649968" y="4160520"/>
            <a:ext cx="1836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de-DE" sz="18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Phase 5</a:t>
            </a:r>
            <a:endParaRPr/>
          </a:p>
          <a:p>
            <a:pPr marL="0" marR="0" lvl="0" indent="0" algn="ctr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Analyse &amp; Feedback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pic>
        <p:nvPicPr>
          <p:cNvPr id="678" name="Google Shape;678;p73" title="AdobeStock_744458458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64" y="2720249"/>
            <a:ext cx="1079961" cy="107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3" title="AdobeStock_1502537627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356" y="2720249"/>
            <a:ext cx="1079961" cy="107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3" title="AdobeStock_744457214.jpe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33" y="2720249"/>
            <a:ext cx="1079961" cy="1079501"/>
          </a:xfrm>
          <a:prstGeom prst="rect">
            <a:avLst/>
          </a:prstGeom>
          <a:noFill/>
          <a:ln>
            <a:noFill/>
          </a:ln>
          <a:effectLst>
            <a:outerShdw blurRad="381000" dist="38100" dir="2700000" algn="tl" rotWithShape="0">
              <a:srgbClr val="000000">
                <a:alpha val="4710"/>
              </a:srgbClr>
            </a:outerShdw>
          </a:effectLst>
        </p:spPr>
      </p:pic>
      <p:pic>
        <p:nvPicPr>
          <p:cNvPr id="681" name="Google Shape;681;p73" title="AdobeStock_748956681.jpe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540" y="2720249"/>
            <a:ext cx="1079963" cy="1079501"/>
          </a:xfrm>
          <a:prstGeom prst="rect">
            <a:avLst/>
          </a:prstGeom>
          <a:noFill/>
          <a:ln>
            <a:noFill/>
          </a:ln>
          <a:effectLst>
            <a:outerShdw blurRad="381000" dist="38100" dir="2700000" algn="tl" rotWithShape="0">
              <a:srgbClr val="000000">
                <a:alpha val="4710"/>
              </a:srgbClr>
            </a:outerShdw>
          </a:effectLst>
        </p:spPr>
      </p:pic>
      <p:pic>
        <p:nvPicPr>
          <p:cNvPr id="682" name="Google Shape;682;p73" title="AdobeStock_1485367493.jpe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448" y="2720249"/>
            <a:ext cx="1079961" cy="1079501"/>
          </a:xfrm>
          <a:prstGeom prst="rect">
            <a:avLst/>
          </a:prstGeom>
          <a:noFill/>
          <a:ln>
            <a:noFill/>
          </a:ln>
          <a:effectLst>
            <a:outerShdw blurRad="381000" dist="38100" dir="2700000" algn="tl" rotWithShape="0">
              <a:srgbClr val="000000">
                <a:alpha val="4710"/>
              </a:srgbClr>
            </a:outerShdw>
          </a:effectLst>
        </p:spPr>
      </p:pic>
      <p:sp>
        <p:nvSpPr>
          <p:cNvPr id="683" name="Google Shape;683;p73"/>
          <p:cNvSpPr/>
          <p:nvPr/>
        </p:nvSpPr>
        <p:spPr>
          <a:xfrm>
            <a:off x="1570945" y="2303780"/>
            <a:ext cx="108000" cy="1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84" name="Google Shape;684;p73"/>
          <p:cNvSpPr/>
          <p:nvPr/>
        </p:nvSpPr>
        <p:spPr>
          <a:xfrm>
            <a:off x="3807037" y="2303780"/>
            <a:ext cx="108000" cy="1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85" name="Google Shape;685;p73"/>
          <p:cNvSpPr/>
          <p:nvPr/>
        </p:nvSpPr>
        <p:spPr>
          <a:xfrm>
            <a:off x="6043129" y="2303780"/>
            <a:ext cx="108000" cy="1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86" name="Google Shape;686;p73"/>
          <p:cNvSpPr/>
          <p:nvPr/>
        </p:nvSpPr>
        <p:spPr>
          <a:xfrm>
            <a:off x="8279221" y="2303780"/>
            <a:ext cx="108000" cy="1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87" name="Google Shape;687;p73"/>
          <p:cNvSpPr/>
          <p:nvPr/>
        </p:nvSpPr>
        <p:spPr>
          <a:xfrm>
            <a:off x="10515314" y="2303780"/>
            <a:ext cx="108000" cy="10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688" name="Google Shape;688;p73"/>
          <p:cNvCxnSpPr/>
          <p:nvPr/>
        </p:nvCxnSpPr>
        <p:spPr>
          <a:xfrm>
            <a:off x="706729" y="2359478"/>
            <a:ext cx="10791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74" title="AdobeStock_744458458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9"/>
          <a:stretch/>
        </p:blipFill>
        <p:spPr>
          <a:xfrm>
            <a:off x="0" y="0"/>
            <a:ext cx="4764085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74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695" name="Google Shape;695;p74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Einführungsprozess in 5 Schritten</a:t>
            </a:r>
            <a:endParaRPr/>
          </a:p>
        </p:txBody>
      </p:sp>
      <p:sp>
        <p:nvSpPr>
          <p:cNvPr id="696" name="Google Shape;696;p74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Kick-off-Gespräch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mit den Mandanten</a:t>
            </a:r>
            <a:endParaRPr/>
          </a:p>
        </p:txBody>
      </p:sp>
      <p:sp>
        <p:nvSpPr>
          <p:cNvPr id="697" name="Google Shape;697;p74"/>
          <p:cNvSpPr txBox="1">
            <a:spLocks noGrp="1"/>
          </p:cNvSpPr>
          <p:nvPr>
            <p:ph type="body" idx="3"/>
          </p:nvPr>
        </p:nvSpPr>
        <p:spPr>
          <a:xfrm>
            <a:off x="5411775" y="22042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Im Kick-off sollten die folgenden Punkte berücksichtigt werden: 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Onboarding-Prozess besprechen und terminieren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Gegenseitiges Kennenlernen 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Erwartungen und Bedürfnisse abklären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Arbeitsteilung festlegen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Kostentransparenz herstellen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Erweiterungen und Schnittstellen festlegen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Form der Einarbeitung festlegen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Weitere Termine festlegen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75" title="AdobeStock_1502537627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5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75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704" name="Google Shape;704;p75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Einführungsprozess in 5 Schritten</a:t>
            </a:r>
            <a:endParaRPr/>
          </a:p>
        </p:txBody>
      </p:sp>
      <p:sp>
        <p:nvSpPr>
          <p:cNvPr id="705" name="Google Shape;705;p75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Grundeinstellungen festlegen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</p:txBody>
      </p:sp>
      <p:sp>
        <p:nvSpPr>
          <p:cNvPr id="706" name="Google Shape;706;p75"/>
          <p:cNvSpPr txBox="1">
            <a:spLocks noGrp="1"/>
          </p:cNvSpPr>
          <p:nvPr>
            <p:ph type="body" idx="3"/>
          </p:nvPr>
        </p:nvSpPr>
        <p:spPr>
          <a:xfrm>
            <a:off x="5411775" y="22042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Die folgenden Punkte sollten berücksichtigt werden: 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Lexware Version und steuerliche Einstellungen auswählen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Firmendaten anlegen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Bestandsdaten importieren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Steuerkalender einrichten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Nummernkreise festlegen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Daten in die Kanzleisoftware übernehmen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Erweiterungen anbinden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8"/>
          <p:cNvSpPr txBox="1">
            <a:spLocks noGrp="1"/>
          </p:cNvSpPr>
          <p:nvPr>
            <p:ph type="ctrTitle"/>
          </p:nvPr>
        </p:nvSpPr>
        <p:spPr>
          <a:xfrm>
            <a:off x="695326" y="1215231"/>
            <a:ext cx="2891936" cy="123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Urbanist ExtraBold"/>
              <a:buNone/>
            </a:pPr>
            <a:r>
              <a:rPr lang="de-DE"/>
              <a:t>Agenda</a:t>
            </a:r>
            <a:endParaRPr/>
          </a:p>
        </p:txBody>
      </p:sp>
      <p:graphicFrame>
        <p:nvGraphicFramePr>
          <p:cNvPr id="545" name="Google Shape;545;p58"/>
          <p:cNvGraphicFramePr/>
          <p:nvPr/>
        </p:nvGraphicFramePr>
        <p:xfrm>
          <a:off x="4764089" y="1557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{B6681458-4FF8-47EF-8B74-AC944471EF94}</a:tableStyleId>
              </a:tblPr>
              <a:tblGrid>
                <a:gridCol w="5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solidFill>
                            <a:schemeClr val="dk2"/>
                          </a:solidFill>
                          <a:latin typeface="Urbanist ExtraBold"/>
                          <a:ea typeface="Urbanist ExtraBold"/>
                          <a:cs typeface="Urbanist ExtraBold"/>
                          <a:sym typeface="Urbanist ExtraBold"/>
                        </a:rPr>
                        <a:t>1</a:t>
                      </a:r>
                      <a:endParaRPr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latin typeface="Urbanist Medium"/>
                          <a:ea typeface="Urbanist Medium"/>
                          <a:cs typeface="Urbanist Medium"/>
                          <a:sym typeface="Urbanist Medium"/>
                        </a:rPr>
                        <a:t>Aus der Praxis für die Praxis: Wie der Einführungsprozess entstand</a:t>
                      </a:r>
                      <a:endParaRPr sz="2400">
                        <a:latin typeface="Urbanist Medium"/>
                        <a:ea typeface="Urbanist Medium"/>
                        <a:cs typeface="Urbanist Medium"/>
                        <a:sym typeface="Urbanist Medium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solidFill>
                            <a:schemeClr val="dk2"/>
                          </a:solidFill>
                          <a:latin typeface="Urbanist ExtraBold"/>
                          <a:ea typeface="Urbanist ExtraBold"/>
                          <a:cs typeface="Urbanist ExtraBold"/>
                          <a:sym typeface="Urbanist ExtraBold"/>
                        </a:rPr>
                        <a:t>2</a:t>
                      </a:r>
                      <a:endParaRPr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latin typeface="Urbanist Medium"/>
                          <a:ea typeface="Urbanist Medium"/>
                          <a:cs typeface="Urbanist Medium"/>
                          <a:sym typeface="Urbanist Medium"/>
                        </a:rPr>
                        <a:t>Warum ist ein Einführungsprozess wichtig?</a:t>
                      </a:r>
                      <a:endParaRPr sz="2400">
                        <a:latin typeface="Urbanist Medium"/>
                        <a:ea typeface="Urbanist Medium"/>
                        <a:cs typeface="Urbanist Medium"/>
                        <a:sym typeface="Urbanist Medium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solidFill>
                            <a:schemeClr val="dk2"/>
                          </a:solidFill>
                          <a:latin typeface="Urbanist ExtraBold"/>
                          <a:ea typeface="Urbanist ExtraBold"/>
                          <a:cs typeface="Urbanist ExtraBold"/>
                          <a:sym typeface="Urbanist ExtraBold"/>
                        </a:rPr>
                        <a:t>3</a:t>
                      </a:r>
                      <a:endParaRPr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latin typeface="Urbanist Medium"/>
                          <a:ea typeface="Urbanist Medium"/>
                          <a:cs typeface="Urbanist Medium"/>
                          <a:sym typeface="Urbanist Medium"/>
                        </a:rPr>
                        <a:t>Voraussetzungen für eine erfolgreiche Einführung von Lexware Office</a:t>
                      </a:r>
                      <a:endParaRPr sz="2400">
                        <a:latin typeface="Urbanist Medium"/>
                        <a:ea typeface="Urbanist Medium"/>
                        <a:cs typeface="Urbanist Medium"/>
                        <a:sym typeface="Urbanist Medium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solidFill>
                            <a:schemeClr val="dk2"/>
                          </a:solidFill>
                          <a:latin typeface="Urbanist ExtraBold"/>
                          <a:ea typeface="Urbanist ExtraBold"/>
                          <a:cs typeface="Urbanist ExtraBold"/>
                          <a:sym typeface="Urbanist ExtraBold"/>
                        </a:rPr>
                        <a:t>4</a:t>
                      </a:r>
                      <a:endParaRPr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latin typeface="Urbanist Medium"/>
                          <a:ea typeface="Urbanist Medium"/>
                          <a:cs typeface="Urbanist Medium"/>
                          <a:sym typeface="Urbanist Medium"/>
                        </a:rPr>
                        <a:t>Erfolgreiche Einführung in 5 Schritten</a:t>
                      </a:r>
                      <a:endParaRPr sz="2400">
                        <a:latin typeface="Urbanist Medium"/>
                        <a:ea typeface="Urbanist Medium"/>
                        <a:cs typeface="Urbanist Medium"/>
                        <a:sym typeface="Urbanist Medium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solidFill>
                            <a:schemeClr val="dk2"/>
                          </a:solidFill>
                          <a:latin typeface="Urbanist ExtraBold"/>
                          <a:ea typeface="Urbanist ExtraBold"/>
                          <a:cs typeface="Urbanist ExtraBold"/>
                          <a:sym typeface="Urbanist ExtraBold"/>
                        </a:rPr>
                        <a:t>5</a:t>
                      </a:r>
                      <a:endParaRPr/>
                    </a:p>
                  </a:txBody>
                  <a:tcPr marL="137150" marR="137150" marT="137150" marB="1371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>
                          <a:latin typeface="Urbanist Medium"/>
                          <a:ea typeface="Urbanist Medium"/>
                          <a:cs typeface="Urbanist Medium"/>
                          <a:sym typeface="Urbanist Medium"/>
                        </a:rPr>
                        <a:t>Weitere Informationen</a:t>
                      </a:r>
                      <a:endParaRPr sz="2400" b="0" i="0">
                        <a:latin typeface="Urbanist Medium"/>
                        <a:ea typeface="Urbanist Medium"/>
                        <a:cs typeface="Urbanist Medium"/>
                        <a:sym typeface="Urbanist Medium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76" title="AdobeStock_1485367493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5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76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713" name="Google Shape;713;p76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Einführungsprozess in 5 Schritten</a:t>
            </a:r>
            <a:endParaRPr/>
          </a:p>
        </p:txBody>
      </p:sp>
      <p:sp>
        <p:nvSpPr>
          <p:cNvPr id="714" name="Google Shape;714;p76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Einarbeitung in Lexware Office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</p:txBody>
      </p:sp>
      <p:sp>
        <p:nvSpPr>
          <p:cNvPr id="715" name="Google Shape;715;p76"/>
          <p:cNvSpPr txBox="1">
            <a:spLocks noGrp="1"/>
          </p:cNvSpPr>
          <p:nvPr>
            <p:ph type="body" idx="3"/>
          </p:nvPr>
        </p:nvSpPr>
        <p:spPr>
          <a:xfrm>
            <a:off x="5411775" y="22042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Für die Einarbeitung des Mandanten in Lexware Office gibt es verschiedene Möglichkeiten, z.B. 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Schulung durch die Kanzlei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Abgesprochenes Selbststudium mit vereinbarten Meilensteinen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Lexware Office Academy oder Lexware Office Coaches nutzen</a:t>
            </a:r>
            <a:endParaRPr sz="1700"/>
          </a:p>
          <a:p>
            <a:pPr marL="288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Wichtig: </a:t>
            </a:r>
            <a:endParaRPr sz="1700" b="1">
              <a:solidFill>
                <a:schemeClr val="dk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/>
              <a:t>Wie die Einarbeitung erfolgt, muss bewusst entschieden und abgesprochen werden.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77" title="AdobeStock_748956681 (1)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4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77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722" name="Google Shape;722;p77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Einführungsprozess in 5 Schritten</a:t>
            </a:r>
            <a:endParaRPr/>
          </a:p>
        </p:txBody>
      </p:sp>
      <p:sp>
        <p:nvSpPr>
          <p:cNvPr id="723" name="Google Shape;723;p77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Praxisphase 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</p:txBody>
      </p:sp>
      <p:sp>
        <p:nvSpPr>
          <p:cNvPr id="724" name="Google Shape;724;p77"/>
          <p:cNvSpPr txBox="1">
            <a:spLocks noGrp="1"/>
          </p:cNvSpPr>
          <p:nvPr>
            <p:ph type="body" idx="3"/>
          </p:nvPr>
        </p:nvSpPr>
        <p:spPr>
          <a:xfrm>
            <a:off x="5411775" y="22042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Im Anschluss starten wir gemeinsam mit unserem Mandanten in die Praxisphase. Der Mandant wendet das Gelernte an, um sein Business abzubilden. Zu empfehlen sind als erstes: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Eingangsbelege hochladen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Eingangsrechnungen buchen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Rechnungen schreiben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Bank abrufen und buchen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Wichtig:</a:t>
            </a:r>
            <a:endParaRPr sz="1700" b="1">
              <a:solidFill>
                <a:schemeClr val="dk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/>
              <a:t>Terminvereinbaren zu Beginn der Praxisphase für ein anschließendes Feedbackgespräch.</a:t>
            </a:r>
            <a:endParaRPr sz="1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78" title="AdobeStock_744457214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5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8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731" name="Google Shape;731;p78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Einführungsprozess in 5 Schritten</a:t>
            </a:r>
            <a:endParaRPr/>
          </a:p>
        </p:txBody>
      </p:sp>
      <p:sp>
        <p:nvSpPr>
          <p:cNvPr id="732" name="Google Shape;732;p78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Analyse und Feedback</a:t>
            </a: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endParaRPr/>
          </a:p>
        </p:txBody>
      </p:sp>
      <p:sp>
        <p:nvSpPr>
          <p:cNvPr id="733" name="Google Shape;733;p78"/>
          <p:cNvSpPr txBox="1">
            <a:spLocks noGrp="1"/>
          </p:cNvSpPr>
          <p:nvPr>
            <p:ph type="body" idx="3"/>
          </p:nvPr>
        </p:nvSpPr>
        <p:spPr>
          <a:xfrm>
            <a:off x="5411775" y="2204200"/>
            <a:ext cx="6084900" cy="3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sz="1700" b="1">
                <a:latin typeface="Urbanist"/>
                <a:ea typeface="Urbanist"/>
                <a:cs typeface="Urbanist"/>
                <a:sym typeface="Urbanist"/>
              </a:rPr>
              <a:t>Folgende Bereich sollten im Feedbackgespräch im Anschluss an die erste Praxisphase besprochen werden:</a:t>
            </a:r>
            <a:endParaRPr sz="1700" b="1">
              <a:latin typeface="Urbanist"/>
              <a:ea typeface="Urbanist"/>
              <a:cs typeface="Urbanist"/>
              <a:sym typeface="Urbanist"/>
            </a:endParaRPr>
          </a:p>
          <a:p>
            <a:pPr marL="288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Kontendurchsicht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Anlagendurchsicht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inkorrekte Buchungen besprechen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Optimierungen erläutern</a:t>
            </a:r>
            <a:endParaRPr sz="1700"/>
          </a:p>
          <a:p>
            <a:pPr marL="288000" lvl="2" indent="-281650" algn="l" rtl="0">
              <a:spcBef>
                <a:spcPts val="0"/>
              </a:spcBef>
              <a:spcAft>
                <a:spcPts val="0"/>
              </a:spcAft>
              <a:buSzPts val="2474"/>
              <a:buChar char="›"/>
            </a:pPr>
            <a:r>
              <a:rPr lang="de-DE" sz="1700"/>
              <a:t>Fragen des Mandanten beantworten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Wichtig:</a:t>
            </a:r>
            <a:endParaRPr sz="1700" b="1">
              <a:solidFill>
                <a:schemeClr val="dk2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/>
              <a:t>Gemeinsam festlegen, ob weitere Feedbackschleifen nötig sind oder der Prozess bewusst abgeschlossen wird.</a:t>
            </a:r>
            <a:endParaRPr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79" title="AdobeStock_521008445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739" name="Google Shape;739;p79"/>
          <p:cNvSpPr txBox="1">
            <a:spLocks noGrp="1"/>
          </p:cNvSpPr>
          <p:nvPr>
            <p:ph type="ctrTitle"/>
          </p:nvPr>
        </p:nvSpPr>
        <p:spPr>
          <a:xfrm>
            <a:off x="695250" y="4526950"/>
            <a:ext cx="10801500" cy="19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Weiterführende Informationen</a:t>
            </a:r>
            <a:endParaRPr/>
          </a:p>
        </p:txBody>
      </p:sp>
      <p:pic>
        <p:nvPicPr>
          <p:cNvPr id="740" name="Google Shape;740;p7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0"/>
          <p:cNvSpPr txBox="1">
            <a:spLocks noGrp="1"/>
          </p:cNvSpPr>
          <p:nvPr>
            <p:ph type="sldNum" idx="12"/>
          </p:nvPr>
        </p:nvSpPr>
        <p:spPr>
          <a:xfrm>
            <a:off x="705600" y="6310800"/>
            <a:ext cx="3501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746" name="Google Shape;746;p80"/>
          <p:cNvSpPr txBox="1">
            <a:spLocks noGrp="1"/>
          </p:cNvSpPr>
          <p:nvPr>
            <p:ph type="body" idx="1"/>
          </p:nvPr>
        </p:nvSpPr>
        <p:spPr>
          <a:xfrm>
            <a:off x="1059772" y="501119"/>
            <a:ext cx="43509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Weiterführende Informationen</a:t>
            </a:r>
            <a:endParaRPr/>
          </a:p>
        </p:txBody>
      </p:sp>
      <p:sp>
        <p:nvSpPr>
          <p:cNvPr id="747" name="Google Shape;747;p80"/>
          <p:cNvSpPr txBox="1">
            <a:spLocks noGrp="1"/>
          </p:cNvSpPr>
          <p:nvPr>
            <p:ph type="title"/>
          </p:nvPr>
        </p:nvSpPr>
        <p:spPr>
          <a:xfrm>
            <a:off x="705599" y="1018429"/>
            <a:ext cx="4705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ct val="100000"/>
              <a:buFont typeface="Urbanist ExtraBold"/>
              <a:buNone/>
            </a:pPr>
            <a:r>
              <a:rPr lang="de-DE"/>
              <a:t>Arbeitshilfen &amp; Services</a:t>
            </a:r>
            <a:endParaRPr/>
          </a:p>
        </p:txBody>
      </p:sp>
      <p:sp>
        <p:nvSpPr>
          <p:cNvPr id="748" name="Google Shape;748;p80"/>
          <p:cNvSpPr txBox="1">
            <a:spLocks noGrp="1"/>
          </p:cNvSpPr>
          <p:nvPr>
            <p:ph type="body" idx="2"/>
          </p:nvPr>
        </p:nvSpPr>
        <p:spPr>
          <a:xfrm>
            <a:off x="704851" y="1571625"/>
            <a:ext cx="47061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Lexware unterstützt Kanzleien beim Aufbau und der Implementierung eines individuellen Onboarding-Prozesses für Lexware Office Mandanten</a:t>
            </a:r>
            <a:endParaRPr/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 u="sng">
                <a:solidFill>
                  <a:schemeClr val="hlink"/>
                </a:solidFill>
                <a:latin typeface="Urbanist"/>
                <a:ea typeface="Urbanist"/>
                <a:cs typeface="Urbanist"/>
                <a:sym typeface="Urbanist"/>
                <a:hlinkClick r:id="rId3"/>
              </a:rPr>
              <a:t>Arbeitshilfen auf der Website</a:t>
            </a:r>
            <a:endParaRPr b="1">
              <a:latin typeface="Urbanist"/>
              <a:ea typeface="Urbanist"/>
              <a:cs typeface="Urbanist"/>
              <a:sym typeface="Urbanist"/>
            </a:endParaRPr>
          </a:p>
          <a:p>
            <a:pPr marL="719999" lvl="3" indent="-28800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Broschüren</a:t>
            </a:r>
            <a:endParaRPr/>
          </a:p>
          <a:p>
            <a:pPr marL="719999" lvl="3" indent="-28800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Checklisten</a:t>
            </a:r>
            <a:endParaRPr/>
          </a:p>
          <a:p>
            <a:pPr marL="719999" lvl="3" indent="-28800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SzPts val="2574"/>
              <a:buChar char="›"/>
            </a:pPr>
            <a:r>
              <a:rPr lang="de-DE"/>
              <a:t>Videos</a:t>
            </a:r>
            <a:endParaRPr/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 u="sng">
                <a:solidFill>
                  <a:schemeClr val="hlink"/>
                </a:solidFill>
                <a:latin typeface="Urbanist"/>
                <a:ea typeface="Urbanist"/>
                <a:cs typeface="Urbanist"/>
                <a:sym typeface="Urbanist"/>
                <a:hlinkClick r:id="rId4"/>
              </a:rPr>
              <a:t>Starter-Paket</a:t>
            </a:r>
            <a:br>
              <a:rPr lang="de-DE"/>
            </a:br>
            <a:r>
              <a:rPr lang="de-DE"/>
              <a:t>Die Lexware Kanzleibetreuer unterstützten beim Kompetenzaufbau und der Entwicklung eines Onboarding-Prozesses.</a:t>
            </a:r>
            <a:endParaRPr/>
          </a:p>
        </p:txBody>
      </p:sp>
      <p:pic>
        <p:nvPicPr>
          <p:cNvPr id="749" name="Google Shape;749;p80" descr="Ein Bild, das Text, Menschliches Gesicht, Screenshot, Mann enthält.&#10;&#10;KI-generierte Inhalte können fehlerhaft sein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212" y="2003583"/>
            <a:ext cx="4705200" cy="2651700"/>
          </a:xfrm>
          <a:prstGeom prst="round2SameRect">
            <a:avLst>
              <a:gd name="adj1" fmla="val 5241"/>
              <a:gd name="adj2" fmla="val 5289"/>
            </a:avLst>
          </a:prstGeom>
          <a:solidFill>
            <a:schemeClr val="lt1"/>
          </a:solidFill>
          <a:ln w="1270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  <a:effectLst>
            <a:outerShdw dist="406400" dir="5400000" algn="t" rotWithShape="0">
              <a:srgbClr val="E6E6E6"/>
            </a:outerShdw>
          </a:effectLst>
        </p:spPr>
      </p:pic>
      <p:pic>
        <p:nvPicPr>
          <p:cNvPr id="750" name="Google Shape;750;p8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026" y="2003575"/>
            <a:ext cx="4715555" cy="265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1"/>
          <p:cNvSpPr txBox="1">
            <a:spLocks noGrp="1"/>
          </p:cNvSpPr>
          <p:nvPr>
            <p:ph type="subTitle" idx="1"/>
          </p:nvPr>
        </p:nvSpPr>
        <p:spPr>
          <a:xfrm>
            <a:off x="8460311" y="5282630"/>
            <a:ext cx="3036364" cy="120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de-DE"/>
              <a:t>Maria Musterfrau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de-DE"/>
              <a:t>Head of Everything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de-DE"/>
              <a:t>maria.musterfrau@lexware.de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de-DE"/>
              <a:t>Tel. 0123 / 45678910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9" title="IMG_6935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551" name="Google Shape;551;p59"/>
          <p:cNvSpPr txBox="1">
            <a:spLocks noGrp="1"/>
          </p:cNvSpPr>
          <p:nvPr>
            <p:ph type="ctrTitle"/>
          </p:nvPr>
        </p:nvSpPr>
        <p:spPr>
          <a:xfrm>
            <a:off x="695250" y="4450750"/>
            <a:ext cx="10801500" cy="19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Wie der Einführungsprozess entstand</a:t>
            </a:r>
            <a:endParaRPr/>
          </a:p>
        </p:txBody>
      </p:sp>
      <p:pic>
        <p:nvPicPr>
          <p:cNvPr id="552" name="Google Shape;552;p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558" name="Google Shape;558;p60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Aus der Praxis für die Praxis</a:t>
            </a:r>
            <a:endParaRPr/>
          </a:p>
        </p:txBody>
      </p:sp>
      <p:sp>
        <p:nvSpPr>
          <p:cNvPr id="559" name="Google Shape;559;p60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Wie der Einführungsprozess entstand</a:t>
            </a:r>
            <a:endParaRPr/>
          </a:p>
        </p:txBody>
      </p:sp>
      <p:sp>
        <p:nvSpPr>
          <p:cNvPr id="560" name="Google Shape;560;p60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Steuerkanzleien stehen unter Druck: Zu wenig Fachkräfte, zu viele Zusatzaufgaben – und gleichzeitig wächst der Beratungsbedarf bei KMUs.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Um beide Seiten zu entlasten, wurde gemeinsam mit über 250 Kanzleimitarbeitenden in mehreren Workshops ein praxisnaher Einführungsprozess für Lexware Office entwickelt.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Der Einführungsprozess bildet die Voraussetzung für eine effiziente Zusammenarbeit - von Beginn an.</a:t>
            </a:r>
            <a:endParaRPr b="1">
              <a:solidFill>
                <a:schemeClr val="dk2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1" name="Google Shape;561;p60"/>
          <p:cNvSpPr/>
          <p:nvPr/>
        </p:nvSpPr>
        <p:spPr>
          <a:xfrm>
            <a:off x="-251200" y="9650"/>
            <a:ext cx="5432400" cy="6858000"/>
          </a:xfrm>
          <a:prstGeom prst="rect">
            <a:avLst/>
          </a:prstGeom>
          <a:solidFill>
            <a:srgbClr val="FC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pic>
        <p:nvPicPr>
          <p:cNvPr id="562" name="Google Shape;562;p60" title="IMG_6854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354400" cy="33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0" title="IMG_6858.JPE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" y="3465325"/>
            <a:ext cx="2354400" cy="33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0" title="IMG_6453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475" y="3465325"/>
            <a:ext cx="2354400" cy="339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0" title="IMG_6860.JPE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475" y="0"/>
            <a:ext cx="2354400" cy="339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61" title="AdobeStock_726623392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3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571" name="Google Shape;571;p61"/>
          <p:cNvSpPr txBox="1">
            <a:spLocks noGrp="1"/>
          </p:cNvSpPr>
          <p:nvPr>
            <p:ph type="ctrTitle"/>
          </p:nvPr>
        </p:nvSpPr>
        <p:spPr>
          <a:xfrm>
            <a:off x="695250" y="3993550"/>
            <a:ext cx="10801500" cy="19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Warum ist ein Einführungsprozess wichtig?</a:t>
            </a:r>
            <a:endParaRPr/>
          </a:p>
        </p:txBody>
      </p:sp>
      <p:pic>
        <p:nvPicPr>
          <p:cNvPr id="572" name="Google Shape;572;p6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2" title="AdobeStock_1512845096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8" cy="6867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2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579" name="Google Shape;579;p62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Grundlagen</a:t>
            </a:r>
            <a:endParaRPr/>
          </a:p>
        </p:txBody>
      </p:sp>
      <p:sp>
        <p:nvSpPr>
          <p:cNvPr id="580" name="Google Shape;580;p62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141010"/>
              </a:buClr>
              <a:buSzPts val="3600"/>
              <a:buFont typeface="Urbanist ExtraBold"/>
              <a:buNone/>
            </a:pPr>
            <a:r>
              <a:rPr lang="de-DE"/>
              <a:t>Warum ist ein Einführungsprozess wichtig?</a:t>
            </a:r>
            <a:endParaRPr/>
          </a:p>
        </p:txBody>
      </p:sp>
      <p:sp>
        <p:nvSpPr>
          <p:cNvPr id="581" name="Google Shape;581;p62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In der Praxis zeigt sich oft: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Jeder Mandant arbeitet ein bisschen anders</a:t>
            </a:r>
            <a:r>
              <a:rPr lang="de-DE"/>
              <a:t> – das kann schnell unübersichtlich werden.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Wenn es keinen klaren Ablauf gibt, muss sich die Kanzlei individuell anpassen. Das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kostet Zeit</a:t>
            </a:r>
            <a:r>
              <a:rPr lang="de-DE"/>
              <a:t>, führt zu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Rückfragen </a:t>
            </a:r>
            <a:r>
              <a:rPr lang="de-DE"/>
              <a:t>und bindet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unnötig viele Ressourcen</a:t>
            </a:r>
            <a:r>
              <a:rPr lang="de-DE"/>
              <a:t>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Mit einem definierten Einführungsprozess schaffen wir </a:t>
            </a:r>
            <a:r>
              <a:rPr lang="de-DE" b="1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rPr>
              <a:t>von Anfang an Klarheit</a:t>
            </a:r>
            <a:r>
              <a:rPr lang="de-DE"/>
              <a:t> – sowohl für uns im Team als auch für die Mandanten.</a:t>
            </a:r>
            <a:endParaRPr/>
          </a:p>
          <a:p>
            <a:pPr marL="0" lvl="0" indent="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So wissen alle Beteiligten, was zu tun ist, wer wofür zuständig ist und welche Erwartungen gelten.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63" title="AdobeStock_1512843262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8" cy="686752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3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588" name="Google Shape;588;p63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Grundlagen</a:t>
            </a:r>
            <a:endParaRPr/>
          </a:p>
        </p:txBody>
      </p:sp>
      <p:sp>
        <p:nvSpPr>
          <p:cNvPr id="589" name="Google Shape;589;p63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Urbanist ExtraBold"/>
              <a:buNone/>
            </a:pPr>
            <a:r>
              <a:rPr lang="de-DE">
                <a:solidFill>
                  <a:schemeClr val="dk1"/>
                </a:solidFill>
              </a:rPr>
              <a:t>Welche Vorteile bringt ein Einführungsprozess?</a:t>
            </a:r>
            <a:endParaRPr/>
          </a:p>
        </p:txBody>
      </p:sp>
      <p:sp>
        <p:nvSpPr>
          <p:cNvPr id="590" name="Google Shape;590;p63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Vorteile im Überblick:</a:t>
            </a:r>
            <a:endParaRPr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Klare Abläufe für alle Beteiligten</a:t>
            </a:r>
            <a:br>
              <a:rPr lang="de-DE"/>
            </a:br>
            <a:r>
              <a:rPr lang="de-DE"/>
              <a:t>Zuständigkeiten, Aufgaben und Kommunikationswege sind eindeutig – auch im Urlaubs- oder Vertretungsfall.</a:t>
            </a:r>
            <a:endParaRPr/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Weniger Rückfragen, weniger Nacharbeit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Ein strukturierter Ablauf sorgt dafür, dass wichtige Punkte direkt geklärt werden.</a:t>
            </a:r>
            <a:endParaRPr/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Schnelle Einarbeitung neuer Kollegen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Der Prozess dient als Leitfaden – auch für Teammitglieder, die neu dazukommen.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64" title="AdobeStock_1512847119.jpe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4088" cy="686752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4"/>
          <p:cNvSpPr txBox="1">
            <a:spLocks noGrp="1"/>
          </p:cNvSpPr>
          <p:nvPr>
            <p:ph type="sldNum" idx="12"/>
          </p:nvPr>
        </p:nvSpPr>
        <p:spPr>
          <a:xfrm>
            <a:off x="705600" y="6308725"/>
            <a:ext cx="350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597" name="Google Shape;597;p64"/>
          <p:cNvSpPr txBox="1">
            <a:spLocks noGrp="1"/>
          </p:cNvSpPr>
          <p:nvPr>
            <p:ph type="body" idx="1"/>
          </p:nvPr>
        </p:nvSpPr>
        <p:spPr>
          <a:xfrm>
            <a:off x="5772150" y="501119"/>
            <a:ext cx="57246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Grundlagen</a:t>
            </a:r>
            <a:endParaRPr/>
          </a:p>
        </p:txBody>
      </p:sp>
      <p:sp>
        <p:nvSpPr>
          <p:cNvPr id="598" name="Google Shape;598;p64"/>
          <p:cNvSpPr txBox="1">
            <a:spLocks noGrp="1"/>
          </p:cNvSpPr>
          <p:nvPr>
            <p:ph type="title"/>
          </p:nvPr>
        </p:nvSpPr>
        <p:spPr>
          <a:xfrm>
            <a:off x="5411787" y="1018429"/>
            <a:ext cx="60849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Urbanist ExtraBold"/>
              <a:buNone/>
            </a:pPr>
            <a:r>
              <a:rPr lang="de-DE">
                <a:solidFill>
                  <a:schemeClr val="dk1"/>
                </a:solidFill>
              </a:rPr>
              <a:t>Welche Vorteile bringt ein Einführungsprozess?</a:t>
            </a:r>
            <a:endParaRPr/>
          </a:p>
        </p:txBody>
      </p:sp>
      <p:sp>
        <p:nvSpPr>
          <p:cNvPr id="599" name="Google Shape;599;p64"/>
          <p:cNvSpPr txBox="1">
            <a:spLocks noGrp="1"/>
          </p:cNvSpPr>
          <p:nvPr>
            <p:ph type="body" idx="3"/>
          </p:nvPr>
        </p:nvSpPr>
        <p:spPr>
          <a:xfrm>
            <a:off x="5411787" y="2356604"/>
            <a:ext cx="6084900" cy="3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Vorteile im Überblick:</a:t>
            </a:r>
            <a:endParaRPr b="1">
              <a:latin typeface="Urbanist"/>
              <a:ea typeface="Urbanist"/>
              <a:cs typeface="Urbanist"/>
              <a:sym typeface="Urbanist"/>
            </a:endParaRPr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Gleichzeitig flexibel einsetzbar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Die Grundstruktur bleibt gleich, Inhalte lassen sich je nach Mandant anpassen.</a:t>
            </a:r>
            <a:endParaRPr/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Mandant:innen werden von Anfang an eingebunden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Schulung, Selbststudium oder klare Aufgaben – je nachdem, was zur Kanzlei passt.</a:t>
            </a:r>
            <a:endParaRPr/>
          </a:p>
          <a:p>
            <a:pPr marL="288000" lvl="2" indent="-288000" algn="l" rtl="0">
              <a:lnSpc>
                <a:spcPct val="111000"/>
              </a:lnSpc>
              <a:spcBef>
                <a:spcPts val="1200"/>
              </a:spcBef>
              <a:spcAft>
                <a:spcPts val="0"/>
              </a:spcAft>
              <a:buSzPts val="2574"/>
              <a:buChar char="›"/>
            </a:pPr>
            <a:r>
              <a:rPr lang="de-DE" b="1">
                <a:latin typeface="Urbanist"/>
                <a:ea typeface="Urbanist"/>
                <a:cs typeface="Urbanist"/>
                <a:sym typeface="Urbanist"/>
              </a:rPr>
              <a:t>Lernender Prozess</a:t>
            </a:r>
            <a:br>
              <a:rPr lang="de-DE" b="1">
                <a:latin typeface="Urbanist"/>
                <a:ea typeface="Urbanist"/>
                <a:cs typeface="Urbanist"/>
                <a:sym typeface="Urbanist"/>
              </a:rPr>
            </a:br>
            <a:r>
              <a:rPr lang="de-DE"/>
              <a:t>Feedback hilft uns, den Ablauf weiter zu verbessern und auf unsere Kanzleibedürfnisse anzupassen.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65" title="AdobeStock_553721043 (2)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05" name="Google Shape;605;p65"/>
          <p:cNvSpPr txBox="1">
            <a:spLocks noGrp="1"/>
          </p:cNvSpPr>
          <p:nvPr>
            <p:ph type="ctrTitle"/>
          </p:nvPr>
        </p:nvSpPr>
        <p:spPr>
          <a:xfrm>
            <a:off x="695250" y="4450750"/>
            <a:ext cx="10801500" cy="19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Urbanist ExtraBold"/>
              <a:buNone/>
            </a:pPr>
            <a:r>
              <a:rPr lang="de-DE"/>
              <a:t>Voraussetzungen für die erfolgreiche Einführung</a:t>
            </a:r>
            <a:endParaRPr/>
          </a:p>
        </p:txBody>
      </p:sp>
      <p:pic>
        <p:nvPicPr>
          <p:cNvPr id="606" name="Google Shape;606;p6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3632" y="5989671"/>
            <a:ext cx="253043" cy="319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xware 2023">
  <a:themeElements>
    <a:clrScheme name="Lexware">
      <a:dk1>
        <a:srgbClr val="141010"/>
      </a:dk1>
      <a:lt1>
        <a:srgbClr val="FCFAFA"/>
      </a:lt1>
      <a:dk2>
        <a:srgbClr val="FF4554"/>
      </a:dk2>
      <a:lt2>
        <a:srgbClr val="EBE7E7"/>
      </a:lt2>
      <a:accent1>
        <a:srgbClr val="FF4554"/>
      </a:accent1>
      <a:accent2>
        <a:srgbClr val="FF4554"/>
      </a:accent2>
      <a:accent3>
        <a:srgbClr val="FF4554"/>
      </a:accent3>
      <a:accent4>
        <a:srgbClr val="03ACF3"/>
      </a:accent4>
      <a:accent5>
        <a:srgbClr val="F7E54C"/>
      </a:accent5>
      <a:accent6>
        <a:srgbClr val="20CCAC"/>
      </a:accent6>
      <a:hlink>
        <a:srgbClr val="FF4554"/>
      </a:hlink>
      <a:folHlink>
        <a:srgbClr val="CC37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Breitbild</PresentationFormat>
  <Paragraphs>184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Urbanist</vt:lpstr>
      <vt:lpstr>Urbanist SemiBold</vt:lpstr>
      <vt:lpstr>Calibri</vt:lpstr>
      <vt:lpstr>Urbanist Medium</vt:lpstr>
      <vt:lpstr>Urbanist ExtraBold</vt:lpstr>
      <vt:lpstr>Lexware 2023</vt:lpstr>
      <vt:lpstr>Effizient zusammenarbeiten: </vt:lpstr>
      <vt:lpstr>Agenda</vt:lpstr>
      <vt:lpstr>Wie der Einführungsprozess entstand</vt:lpstr>
      <vt:lpstr>Wie der Einführungsprozess entstand</vt:lpstr>
      <vt:lpstr>Warum ist ein Einführungsprozess wichtig?</vt:lpstr>
      <vt:lpstr>Warum ist ein Einführungsprozess wichtig?</vt:lpstr>
      <vt:lpstr>Welche Vorteile bringt ein Einführungsprozess?</vt:lpstr>
      <vt:lpstr>Welche Vorteile bringt ein Einführungsprozess?</vt:lpstr>
      <vt:lpstr>Voraussetzungen für die erfolgreiche Einführung</vt:lpstr>
      <vt:lpstr>Voraussetzungen für die erfolgreiche Einführung</vt:lpstr>
      <vt:lpstr>Voraussetzungen für die erfolgreiche Einführung</vt:lpstr>
      <vt:lpstr>So begeistern Sie  von Lexware Office</vt:lpstr>
      <vt:lpstr>Kurze Lexware Demo</vt:lpstr>
      <vt:lpstr>Kurze Lexware Demo</vt:lpstr>
      <vt:lpstr>Kurze Lexware Demo</vt:lpstr>
      <vt:lpstr>Erfolgreiche Einführung in 5 Schritten</vt:lpstr>
      <vt:lpstr>Der Einführungsprozess im Überblick</vt:lpstr>
      <vt:lpstr>Kick-off-Gespräch mit den Mandanten</vt:lpstr>
      <vt:lpstr>Grundeinstellungen festlegen </vt:lpstr>
      <vt:lpstr>Einarbeitung in Lexware Office </vt:lpstr>
      <vt:lpstr>Praxisphase   </vt:lpstr>
      <vt:lpstr>Analyse und Feedback   </vt:lpstr>
      <vt:lpstr>Weiterführende Informationen</vt:lpstr>
      <vt:lpstr>Arbeitshilfen &amp; Services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Nassall, Patrick</dc:creator>
  <cp:lastModifiedBy>Patrick Nassall</cp:lastModifiedBy>
  <cp:revision>3</cp:revision>
  <dcterms:modified xsi:type="dcterms:W3CDTF">2025-08-08T04:15:26Z</dcterms:modified>
</cp:coreProperties>
</file>